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A144A-E130-1FD1-0543-900C782836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 descr="Дидактическая игра&quot;Времена года&quot; в технологии кроссенс.">
            <a:extLst>
              <a:ext uri="{FF2B5EF4-FFF2-40B4-BE49-F238E27FC236}">
                <a16:creationId xmlns:a16="http://schemas.microsoft.com/office/drawing/2014/main" id="{BFD80FEC-5D8D-291F-1A72-AEA2C867DE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ul" dirty="0"/>
              <a:t>Дидактическая игра “Времена года” в технологии кроссенс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61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21B11-08BA-24DA-99A2-87330D79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F3FA85-CF30-B12F-F1FB-B3F163C12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4795" y="2160588"/>
            <a:ext cx="5182447" cy="3881437"/>
          </a:xfrm>
        </p:spPr>
      </p:pic>
    </p:spTree>
    <p:extLst>
      <p:ext uri="{BB962C8B-B14F-4D97-AF65-F5344CB8AC3E}">
        <p14:creationId xmlns:p14="http://schemas.microsoft.com/office/powerpoint/2010/main" val="12568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086DE-F79F-33C7-A7DC-B1C43F2A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EAEAF4-0562-52E3-7027-376E6EECB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337240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5AE65-35BA-B347-FF06-833BB25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ACFAF0-ED38-C279-4A9D-9C583B5E5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32685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65B54-79A7-3AE1-B70A-E882AB46B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98EB12-438D-2E2F-14E9-1CA5C25AB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274715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89042-BCC0-F1E1-073F-B5793693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790F8D0-3E6A-182A-852A-1472EFE84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21646155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Жартовская</dc:creator>
  <cp:lastModifiedBy>Вера Жартовская</cp:lastModifiedBy>
  <cp:revision>1</cp:revision>
  <dcterms:created xsi:type="dcterms:W3CDTF">2025-06-01T08:15:20Z</dcterms:created>
  <dcterms:modified xsi:type="dcterms:W3CDTF">2025-06-01T08:21:09Z</dcterms:modified>
</cp:coreProperties>
</file>