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32CC9-F42E-4AA5-303C-FE5ADB554BEF}" v="17" dt="2025-04-28T16:22:49.280"/>
    <p1510:client id="{C497B34D-8D73-A3DD-855F-9AE08087E991}" v="1792" dt="2025-04-28T15:57:13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0142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              </a:t>
            </a:r>
            <a:r>
              <a:rPr lang="ru-RU" sz="3600" b="1" i="1" dirty="0">
                <a:solidFill>
                  <a:srgbClr val="FF0000"/>
                </a:solidFill>
              </a:rPr>
              <a:t>  МАЛЕНЬКИЙ    ДОКТОР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B926A-CA75-50F7-6A23-91D1DCA60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4A07D-608E-1987-8AE1-F1168BF5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213" y="4968440"/>
            <a:ext cx="8062587" cy="1596959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Лаборант аккуратен и точен,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Он анализ стерильно берет,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Изучает его, изучает-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И ответ нам потом выдает.</a:t>
            </a:r>
          </a:p>
        </p:txBody>
      </p:sp>
      <p:pic>
        <p:nvPicPr>
          <p:cNvPr id="3" name="Рисунок 2" descr="Изображение выглядит как одежда, человек, Человеческое лицо, коро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7A2074-7A0E-9518-BB54-A4211FAB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89" y="10439"/>
            <a:ext cx="5592349" cy="4791206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в помещении, ребенок, начинающий ходи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848C0D-F6FD-44DC-C746-D635EAD3D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373" y="0"/>
            <a:ext cx="5905500" cy="47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740BB-9FE4-EA27-5520-CB6D4D87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FB938-049A-E983-1C99-33EF4D7A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66" y="4958001"/>
            <a:ext cx="7258834" cy="160739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Нет профессии важнее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Чем  в халатах доктора,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Всех на свете они лечат</a:t>
            </a:r>
            <a:br>
              <a:rPr lang="ru-RU" sz="2400" i="1" dirty="0"/>
            </a:br>
            <a:r>
              <a:rPr lang="ru-RU" sz="2400" i="1" dirty="0">
                <a:solidFill>
                  <a:srgbClr val="FF0000"/>
                </a:solidFill>
              </a:rPr>
              <a:t>Прямо с самого утра.</a:t>
            </a:r>
          </a:p>
        </p:txBody>
      </p:sp>
      <p:pic>
        <p:nvPicPr>
          <p:cNvPr id="3" name="Рисунок 2" descr="Изображение выглядит как ребенок, начинающий ходить, в помещении, ребено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9CE263-583B-0BF3-B000-1B91A819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3" y="0"/>
            <a:ext cx="5653023" cy="4801644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ебенок, начинающий ходить, в помещении, одежда, ребе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BD2B89-45F3-538E-6DA5-8E326492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88" y="0"/>
            <a:ext cx="5654980" cy="48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3F7D3-507C-0C6B-EF58-221FAF3F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569A1-353D-E188-4996-4B739600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87" y="4926686"/>
            <a:ext cx="7770313" cy="1617837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Всех излечит, исцелит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Добрый доктор Айболит!</a:t>
            </a:r>
          </a:p>
        </p:txBody>
      </p:sp>
      <p:pic>
        <p:nvPicPr>
          <p:cNvPr id="3" name="Рисунок 2" descr="Изображение выглядит как в помещении, одежда, стена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32F399-3055-8A9E-5826-93E7C999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4" y="0"/>
            <a:ext cx="5717609" cy="4801644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одежда, в помещении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44FACBA-18AF-93D7-CC4F-3A75046FD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305" y="0"/>
            <a:ext cx="5853307" cy="48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2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83E80-A9AE-63A3-5E40-4C71223C0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340CD-81BB-4CE8-F705-390B5831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391" y="4978878"/>
            <a:ext cx="7415409" cy="1732658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В поликлинике сидите?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Хорошо себя ведите.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Чур не бегать, не носиться,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Не скакать и не беситься,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 коридоре не болтать-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 тишине приема ждать!</a:t>
            </a:r>
          </a:p>
        </p:txBody>
      </p:sp>
      <p:pic>
        <p:nvPicPr>
          <p:cNvPr id="3" name="Рисунок 2" descr="Изображение выглядит как одежда, Человеческое лицо, человек, обу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F88010-79E1-8CB9-A434-7C085DC4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44" y="0"/>
            <a:ext cx="10365287" cy="48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3F881-2001-BF93-6F50-2423D09C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7F8CE-13E9-ECCC-0D41-D6B2DE98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761" y="4999754"/>
            <a:ext cx="7478039" cy="1544769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Буквы как в   </a:t>
            </a:r>
            <a:r>
              <a:rPr lang="ru-RU" sz="2400" i="1" err="1">
                <a:solidFill>
                  <a:srgbClr val="FF0000"/>
                </a:solidFill>
              </a:rPr>
              <a:t>стихотвореньи</a:t>
            </a:r>
            <a:br>
              <a:rPr lang="en-US" dirty="0"/>
            </a:br>
            <a:r>
              <a:rPr lang="ru-RU" sz="2400" i="1" dirty="0">
                <a:solidFill>
                  <a:srgbClr val="FF0000"/>
                </a:solidFill>
              </a:rPr>
              <a:t>Встали в ряд на целый лист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По таблице наше зренье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 Проверяет окулист.</a:t>
            </a:r>
          </a:p>
        </p:txBody>
      </p:sp>
      <p:pic>
        <p:nvPicPr>
          <p:cNvPr id="3" name="Рисунок 2" descr="Изображение выглядит как одежда, в помещении, человек, ребенок, начинающий ходи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EBD3575-424E-5E9C-BB99-E0D8D5156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11" y="10438"/>
            <a:ext cx="5782850" cy="4791206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Человеческое лицо, обу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536818-D5E7-3B0B-CDE3-5F311A965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84" y="0"/>
            <a:ext cx="5320952" cy="48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61BEC-928E-6639-557B-12257BAF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ультфильм, рисунок, зарисов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34CEB53-883D-0539-669A-01E5FA5D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74" y="114822"/>
            <a:ext cx="3825926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616EDA0-FBC3-9099-02E9-90D357E0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95738"/>
            <a:ext cx="6820422" cy="587613"/>
          </a:xfrm>
        </p:spPr>
        <p:txBody>
          <a:bodyPr>
            <a:normAutofit fontScale="90000"/>
          </a:bodyPr>
          <a:lstStyle/>
          <a:p>
            <a:r>
              <a:rPr lang="ru-RU" dirty="0"/>
              <a:t>  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859EDC-4F72-2865-22D8-601E91D90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4452" y="2115574"/>
            <a:ext cx="6830861" cy="47465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Вы нам лечите болезни,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Но еще для всех полезней</a:t>
            </a:r>
          </a:p>
          <a:p>
            <a:r>
              <a:rPr lang="ru-RU" b="1" i="1" dirty="0" err="1">
                <a:solidFill>
                  <a:srgbClr val="FF0000"/>
                </a:solidFill>
              </a:rPr>
              <a:t>Профилактика,чтоб</a:t>
            </a:r>
            <a:r>
              <a:rPr lang="ru-RU" b="1" i="1" dirty="0">
                <a:solidFill>
                  <a:srgbClr val="FF0000"/>
                </a:solidFill>
              </a:rPr>
              <a:t> вдруг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Не скрутил какой недуг.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Мы обязаны мечтать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 руки к вам не попадать,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Но при этом уважаем,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Потому что точно знаем: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Со здоровьем вдруг беда-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Вы поможете всегда!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 descr="Изображение выглядит как Человеческое лицо, одежда, мальчик, ребенок, начинающий ходи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0B292B-A974-E292-D800-41931E385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14" y="0"/>
            <a:ext cx="5487966" cy="3423781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ческое лицо, одежда, мальчик, ребенок, начинающий ходи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4708081-2F7C-F6C5-532C-519EF7360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" y="3162821"/>
            <a:ext cx="5477526" cy="36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9BF105-AF1B-835A-9045-3BB3DDC9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678F9-863F-A4B9-B319-0AD27775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569" y="5051947"/>
            <a:ext cx="8041710" cy="132556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Если вы проснулись поздно,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 Если трудно вам глотать,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 Если вы больны серьезно-надо доктора позвать.</a:t>
            </a:r>
          </a:p>
        </p:txBody>
      </p:sp>
      <p:pic>
        <p:nvPicPr>
          <p:cNvPr id="3" name="Рисунок 2" descr="Изображение выглядит как в помещении, одежда, человек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6FA917-A26C-F5D7-80DD-7D197A28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7" y="-1"/>
            <a:ext cx="5626274" cy="4780769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в помещении, человек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EB6F4D-94D9-9C57-95F5-69AA456AE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"/>
            <a:ext cx="5532330" cy="47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7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8F0-E569-AFAC-E87B-E23B0E58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FA8F2-FA9B-AD45-0CA7-F6CCF63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576"/>
            <a:ext cx="10515600" cy="147170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Ко врачам мы разным ходим-это что смотря болит:</a:t>
            </a:r>
            <a:br>
              <a:rPr lang="ru-RU" sz="2400" i="1" dirty="0"/>
            </a:br>
            <a:r>
              <a:rPr lang="ru-RU" sz="2400" i="1" dirty="0">
                <a:solidFill>
                  <a:srgbClr val="FF0000"/>
                </a:solidFill>
              </a:rPr>
              <a:t>"Свинку терапевт находит, стоматолог зуб сверлит.</a:t>
            </a:r>
          </a:p>
        </p:txBody>
      </p:sp>
      <p:pic>
        <p:nvPicPr>
          <p:cNvPr id="3" name="Рисунок 2" descr="Изображение выглядит как одежда, человек, Человеческое лицо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EEACC62-AEA4-AE3F-1F78-63EDF51C0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5" y="0"/>
            <a:ext cx="5404458" cy="4801644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Человеческое лицо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45B3C25-E258-DB41-3EB9-A0EA76D44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236" y="0"/>
            <a:ext cx="5863747" cy="48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365C99-FD9C-A76F-FB20-040D8664B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5C22C-0821-F1C9-11C9-45090C9B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49" y="4801426"/>
            <a:ext cx="8542751" cy="170134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На свете много профессий разных,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И все они людям нужны,</a:t>
            </a:r>
            <a:br>
              <a:rPr lang="ru-RU" sz="2400" i="1" dirty="0"/>
            </a:br>
            <a:r>
              <a:rPr lang="ru-RU" sz="2400" i="1" dirty="0">
                <a:solidFill>
                  <a:srgbClr val="FF0000"/>
                </a:solidFill>
              </a:rPr>
              <a:t>От самых простых и до важных,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Все они в жизни важны.</a:t>
            </a:r>
          </a:p>
        </p:txBody>
      </p:sp>
      <p:pic>
        <p:nvPicPr>
          <p:cNvPr id="4" name="Рисунок 3" descr="Изображение выглядит как в помещении, Человеческое лицо, человек, п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327393-BD04-8760-4E6F-7734D1E1B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" y="0"/>
            <a:ext cx="5360748" cy="4780768"/>
          </a:xfrm>
          <a:prstGeom prst="rect">
            <a:avLst/>
          </a:prstGeom>
        </p:spPr>
      </p:pic>
      <p:pic>
        <p:nvPicPr>
          <p:cNvPr id="6" name="Рисунок 5" descr="Изображение выглядит как в помещении, ребенок, начинающий ходить, одежда, мальч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55E9768-ACFA-14BE-8286-9F6393CB8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314" y="0"/>
            <a:ext cx="6346522" cy="47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C7C13-2068-FE71-1C71-99FB71951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1EF3E-8883-185A-0521-8FB8CAC4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720" y="4801426"/>
            <a:ext cx="8741080" cy="132556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На белой машине с красным крестом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Доктор примчится к больным в каждый дом.</a:t>
            </a:r>
          </a:p>
        </p:txBody>
      </p:sp>
      <p:pic>
        <p:nvPicPr>
          <p:cNvPr id="3" name="Рисунок 2" descr="Изображение выглядит как Человеческое лицо, одежда, ребенок, начинающий ходить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1149D6-583A-C9EB-619E-D4290BF1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4" y="0"/>
            <a:ext cx="5769802" cy="4697261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Человеческое лицо, в помещении, ребе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17317A-286B-915C-4C08-A7539F36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20" y="0"/>
            <a:ext cx="6197774" cy="46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9C90D-E0C1-6052-42F7-66798D1C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1A59-6FA9-8B13-62AA-8D40E1D2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90" y="49997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Машина быстро мчится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" Везу больного я в больницу,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И всех кто вызовет меня, 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К врачам  доставлю быстро Я!"</a:t>
            </a:r>
          </a:p>
        </p:txBody>
      </p:sp>
      <p:pic>
        <p:nvPicPr>
          <p:cNvPr id="3" name="Рисунок 2" descr="Изображение выглядит как в помещении, Человеческое лицо, одежда, ребе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682DD78-6E04-B538-A768-157CF3A52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" y="0"/>
            <a:ext cx="5435773" cy="47807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ческое лицо, человек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78BCCB-4761-830E-EDED-27727CB75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921" y="0"/>
            <a:ext cx="5926377" cy="47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2CC24-E837-438B-4F9E-71740F9A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E3036-2589-C55E-A376-575DA600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076" y="4790988"/>
            <a:ext cx="8208724" cy="1336001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Если нужно долетим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и на лодке доплывем, 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но  к больному попадем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 и в больницу отвезем!</a:t>
            </a:r>
          </a:p>
        </p:txBody>
      </p:sp>
      <p:pic>
        <p:nvPicPr>
          <p:cNvPr id="3" name="Рисунок 2" descr="Изображение выглядит как одежда, Человеческое лицо, ребенок, начинающий ходить, ребе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0A4E5A-730E-7412-1BF1-0643381A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2" y="0"/>
            <a:ext cx="5341829" cy="4780768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ческое лицо, одежда, мальчик, ребенок, начинающий ходи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CE54994-CD1A-DEE7-8F91-B3141D29F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674" y="0"/>
            <a:ext cx="5884624" cy="47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1D0CA-7472-D26D-46E4-26DE225A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4302D-DAAA-3331-858F-8EEAC11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254" y="5083261"/>
            <a:ext cx="8323546" cy="145082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Врач всех внимательно осмотрит и узнает,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Что у кого и где болит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Ну и затем диагноз он поставит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И лишь потом начнет лечить.</a:t>
            </a:r>
          </a:p>
        </p:txBody>
      </p:sp>
      <p:pic>
        <p:nvPicPr>
          <p:cNvPr id="3" name="Рисунок 2" descr="Изображение выглядит как в помещении, стена, мебель, комн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ABE47A7-F3F1-010D-86E2-AC0B74B3C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5" y="0"/>
            <a:ext cx="5675857" cy="4801644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стена, комната, мебел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57E262-05B1-103A-C79A-30D0F323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948" y="0"/>
            <a:ext cx="5675856" cy="48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9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D8A58-63A4-232C-7E23-981C65619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9144B-4E41-3A1D-5E75-AE4BF088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501" y="4989316"/>
            <a:ext cx="7603299" cy="1711781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Приходи в регистратуру.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 ней у каждого окна 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Белоснежная фигура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Регистратора видна.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Мы работаем все время, 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Вам талоны выдаем.</a:t>
            </a:r>
          </a:p>
        </p:txBody>
      </p:sp>
      <p:pic>
        <p:nvPicPr>
          <p:cNvPr id="3" name="Рисунок 2" descr="Изображение выглядит как в помещении, человек, Человеческое лицо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08C961-82EF-8342-4379-FA638A86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3" y="177452"/>
            <a:ext cx="6114268" cy="4603316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книга, человек, коро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D218687-6CD5-5EFB-DAF0-11D63655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283" y="177452"/>
            <a:ext cx="5642585" cy="46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0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   МАЛЕНЬКИЙ    ДОКТОР</vt:lpstr>
      <vt:lpstr>Если вы проснулись поздно,  Если трудно вам глотать,  Если вы больны серьезно-надо доктора позвать.</vt:lpstr>
      <vt:lpstr>Ко врачам мы разным ходим-это что смотря болит: "Свинку терапевт находит, стоматолог зуб сверлит.</vt:lpstr>
      <vt:lpstr>На свете много профессий разных, И все они людям нужны, От самых простых и до важных, Все они в жизни важны.</vt:lpstr>
      <vt:lpstr>На белой машине с красным крестом Доктор примчится к больным в каждый дом.</vt:lpstr>
      <vt:lpstr>Машина быстро мчится " Везу больного я в больницу, И всех кто вызовет меня,  К врачам  доставлю быстро Я!"</vt:lpstr>
      <vt:lpstr>Если нужно долетим и на лодке доплывем,  но  к больному попадем  и в больницу отвезем!</vt:lpstr>
      <vt:lpstr>Врач всех внимательно осмотрит и узнает, Что у кого и где болит Ну и затем диагноз он поставит И лишь потом начнет лечить.</vt:lpstr>
      <vt:lpstr>Приходи в регистратуру. В ней у каждого окна  Белоснежная фигура Регистратора видна. Мы работаем все время,  Вам талоны выдаем.</vt:lpstr>
      <vt:lpstr>Лаборант аккуратен и точен, Он анализ стерильно берет, Изучает его, изучает- И ответ нам потом выдает.</vt:lpstr>
      <vt:lpstr>Нет профессии важнее Чем  в халатах доктора, Всех на свете они лечат Прямо с самого утра.</vt:lpstr>
      <vt:lpstr>Всех излечит, исцелит Добрый доктор Айболит!</vt:lpstr>
      <vt:lpstr>В поликлинике сидите? Хорошо себя ведите. Чур не бегать, не носиться, Не скакать и не беситься, В коридоре не болтать- В тишине приема ждать!</vt:lpstr>
      <vt:lpstr>Буквы как в   стихотвореньи Встали в ряд на целый лист По таблице наше зренье  Проверяет окулист.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481</cp:revision>
  <dcterms:created xsi:type="dcterms:W3CDTF">2025-04-28T13:26:30Z</dcterms:created>
  <dcterms:modified xsi:type="dcterms:W3CDTF">2025-04-28T16:25:46Z</dcterms:modified>
</cp:coreProperties>
</file>