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822A-A279-482C-9875-F75D38ABA053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034-EE34-4BC0-9687-58D2CA57D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822A-A279-482C-9875-F75D38ABA053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034-EE34-4BC0-9687-58D2CA57D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822A-A279-482C-9875-F75D38ABA053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034-EE34-4BC0-9687-58D2CA57D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822A-A279-482C-9875-F75D38ABA053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034-EE34-4BC0-9687-58D2CA57D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822A-A279-482C-9875-F75D38ABA053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034-EE34-4BC0-9687-58D2CA57D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822A-A279-482C-9875-F75D38ABA053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034-EE34-4BC0-9687-58D2CA57D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822A-A279-482C-9875-F75D38ABA053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034-EE34-4BC0-9687-58D2CA57D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822A-A279-482C-9875-F75D38ABA053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034-EE34-4BC0-9687-58D2CA57D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822A-A279-482C-9875-F75D38ABA053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034-EE34-4BC0-9687-58D2CA57D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822A-A279-482C-9875-F75D38ABA053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034-EE34-4BC0-9687-58D2CA57D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822A-A279-482C-9875-F75D38ABA053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034-EE34-4BC0-9687-58D2CA57D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822A-A279-482C-9875-F75D38ABA053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D034-EE34-4BC0-9687-58D2CA57D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общего?</a:t>
            </a:r>
            <a:endParaRPr lang="ru-RU" dirty="0"/>
          </a:p>
        </p:txBody>
      </p:sp>
      <p:pic>
        <p:nvPicPr>
          <p:cNvPr id="12290" name="Picture 2" descr="http://karatu.ru/wp-content/uploads/2022/02/4509659560960956565.jpg"/>
          <p:cNvPicPr>
            <a:picLocks noChangeAspect="1" noChangeArrowheads="1"/>
          </p:cNvPicPr>
          <p:nvPr/>
        </p:nvPicPr>
        <p:blipFill>
          <a:blip r:embed="rId2" cstate="print"/>
          <a:srcRect l="11375" t="5670" r="3314" b="12120"/>
          <a:stretch>
            <a:fillRect/>
          </a:stretch>
        </p:blipFill>
        <p:spPr bwMode="auto">
          <a:xfrm>
            <a:off x="928662" y="1357298"/>
            <a:ext cx="3658118" cy="2357454"/>
          </a:xfrm>
          <a:prstGeom prst="rect">
            <a:avLst/>
          </a:prstGeom>
          <a:noFill/>
        </p:spPr>
      </p:pic>
      <p:pic>
        <p:nvPicPr>
          <p:cNvPr id="12292" name="Picture 4" descr="https://mykaleidoscope.ru/uploads/posts/2020-08/1596560605_42-p-krasivie-romashki-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3592410" cy="2385959"/>
          </a:xfrm>
          <a:prstGeom prst="rect">
            <a:avLst/>
          </a:prstGeom>
          <a:noFill/>
        </p:spPr>
      </p:pic>
      <p:pic>
        <p:nvPicPr>
          <p:cNvPr id="12294" name="Picture 6" descr="https://www.unser-aller-gesundheit.de/wp-content/uploads/2020/11/cholera-ursachen-behandung-pra%CC%88vention-diagnose.png"/>
          <p:cNvPicPr>
            <a:picLocks noChangeAspect="1" noChangeArrowheads="1"/>
          </p:cNvPicPr>
          <p:nvPr/>
        </p:nvPicPr>
        <p:blipFill>
          <a:blip r:embed="rId4"/>
          <a:srcRect l="19844" t="8819" r="8222" b="16215"/>
          <a:stretch>
            <a:fillRect/>
          </a:stretch>
        </p:blipFill>
        <p:spPr bwMode="auto">
          <a:xfrm>
            <a:off x="714348" y="4071942"/>
            <a:ext cx="4143404" cy="2428892"/>
          </a:xfrm>
          <a:prstGeom prst="rect">
            <a:avLst/>
          </a:prstGeom>
          <a:noFill/>
        </p:spPr>
      </p:pic>
      <p:pic>
        <p:nvPicPr>
          <p:cNvPr id="12296" name="Picture 8" descr="https://pichold.ru/wp-content/uploads/2018/06/Steve_Axford_18.jpg"/>
          <p:cNvPicPr>
            <a:picLocks noChangeAspect="1" noChangeArrowheads="1"/>
          </p:cNvPicPr>
          <p:nvPr/>
        </p:nvPicPr>
        <p:blipFill>
          <a:blip r:embed="rId5"/>
          <a:srcRect l="19277"/>
          <a:stretch>
            <a:fillRect/>
          </a:stretch>
        </p:blipFill>
        <p:spPr bwMode="auto">
          <a:xfrm>
            <a:off x="5643570" y="3929066"/>
            <a:ext cx="2829378" cy="2627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dirty="0" smtClean="0"/>
              <a:t>Итог: Почему живая и неживая природа – единое целое?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r>
              <a:rPr lang="ru-RU" dirty="0" smtClean="0"/>
              <a:t>Домашнее задание: § 1 читать! </a:t>
            </a:r>
            <a:endParaRPr lang="ru-RU" dirty="0" smtClean="0"/>
          </a:p>
          <a:p>
            <a:r>
              <a:rPr lang="ru-RU" dirty="0" smtClean="0"/>
              <a:t>Стр.10 </a:t>
            </a:r>
            <a:r>
              <a:rPr lang="ru-RU" dirty="0" smtClean="0"/>
              <a:t>выполнить письменно задание (Графит)</a:t>
            </a:r>
          </a:p>
          <a:p>
            <a:r>
              <a:rPr lang="ru-RU" dirty="0" smtClean="0"/>
              <a:t>Индивидуальное задание: Сообщение о </a:t>
            </a:r>
          </a:p>
          <a:p>
            <a:r>
              <a:rPr lang="ru-RU" dirty="0" smtClean="0"/>
              <a:t>1) Вернадский В.И.</a:t>
            </a:r>
          </a:p>
          <a:p>
            <a:r>
              <a:rPr lang="ru-RU" dirty="0" smtClean="0"/>
              <a:t>2) Чижевский А.Л.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общего?</a:t>
            </a:r>
            <a:endParaRPr lang="ru-RU" dirty="0"/>
          </a:p>
        </p:txBody>
      </p:sp>
      <p:pic>
        <p:nvPicPr>
          <p:cNvPr id="11266" name="Picture 2" descr="https://she-win.ru/images/wp-content/uploads/2019/10/615-6.jpg"/>
          <p:cNvPicPr>
            <a:picLocks noChangeAspect="1" noChangeArrowheads="1"/>
          </p:cNvPicPr>
          <p:nvPr/>
        </p:nvPicPr>
        <p:blipFill>
          <a:blip r:embed="rId2"/>
          <a:srcRect l="12500" t="11905" r="7143" b="2381"/>
          <a:stretch>
            <a:fillRect/>
          </a:stretch>
        </p:blipFill>
        <p:spPr bwMode="auto">
          <a:xfrm>
            <a:off x="785786" y="1285860"/>
            <a:ext cx="3214710" cy="2571768"/>
          </a:xfrm>
          <a:prstGeom prst="rect">
            <a:avLst/>
          </a:prstGeom>
          <a:noFill/>
        </p:spPr>
      </p:pic>
      <p:pic>
        <p:nvPicPr>
          <p:cNvPr id="11268" name="Picture 4" descr="https://i.pinimg.com/originals/ba/bd/0a/babd0a70c6b6118c75bbc443e23fe0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3786306" cy="2520000"/>
          </a:xfrm>
          <a:prstGeom prst="rect">
            <a:avLst/>
          </a:prstGeom>
          <a:noFill/>
        </p:spPr>
      </p:pic>
      <p:sp>
        <p:nvSpPr>
          <p:cNvPr id="11272" name="AutoShape 8" descr="https://top-fon.com/uploads/posts/2023-01/1674811584_top-fon-com-p-foni-dlya-prezentatsii-voda-istochnik-zhiz-16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http://funart.pro/uploads/posts/2021-04/1617386151_36-p-oboi-sila-vodi-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3687184" cy="2520000"/>
          </a:xfrm>
          <a:prstGeom prst="rect">
            <a:avLst/>
          </a:prstGeom>
          <a:noFill/>
        </p:spPr>
      </p:pic>
      <p:pic>
        <p:nvPicPr>
          <p:cNvPr id="9218" name="Picture 2" descr="Минералы | bikin-museum.ru"/>
          <p:cNvPicPr>
            <a:picLocks noChangeAspect="1" noChangeArrowheads="1"/>
          </p:cNvPicPr>
          <p:nvPr/>
        </p:nvPicPr>
        <p:blipFill>
          <a:blip r:embed="rId5"/>
          <a:srcRect l="10135" t="8705" r="12837" b="6411"/>
          <a:stretch>
            <a:fillRect/>
          </a:stretch>
        </p:blipFill>
        <p:spPr bwMode="auto">
          <a:xfrm>
            <a:off x="5214942" y="3857628"/>
            <a:ext cx="321471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§1 Живая и неживая природа – единое целое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Будь внимателен и не забудь записать Д.З.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Словарик: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357166"/>
            <a:ext cx="4929222" cy="78581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Объекты природы – это…</a:t>
            </a:r>
            <a:endParaRPr lang="ru-RU" dirty="0"/>
          </a:p>
        </p:txBody>
      </p:sp>
      <p:pic>
        <p:nvPicPr>
          <p:cNvPr id="10242" name="Picture 2" descr="http://img-fotki.yandex.ru/get/5411/86441892.a36/0_12229f_480dd1f7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358114" cy="5525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в §1 и запишите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5663165"/>
              </p:ext>
            </p:extLst>
          </p:nvPr>
        </p:nvGraphicFramePr>
        <p:xfrm>
          <a:off x="785786" y="1357298"/>
          <a:ext cx="7929618" cy="52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6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283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Признаки живого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83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1.    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83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2.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83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3.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83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4.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02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5.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Проверим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4145795"/>
              </p:ext>
            </p:extLst>
          </p:nvPr>
        </p:nvGraphicFramePr>
        <p:xfrm>
          <a:off x="428596" y="1357298"/>
          <a:ext cx="8429684" cy="5177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10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107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 живого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Пояснение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107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Клеточное</a:t>
                      </a:r>
                      <a:r>
                        <a:rPr lang="ru-RU" sz="2800" baseline="0" dirty="0" smtClean="0"/>
                        <a:t> строение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Все живое состоит из клеток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107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Обмен веществ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Дыхание,</a:t>
                      </a:r>
                      <a:r>
                        <a:rPr lang="ru-RU" sz="2800" baseline="0" dirty="0" smtClean="0"/>
                        <a:t> питание, выделение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107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Рост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Увеличение массы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107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Развитие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Изменение состояния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23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Размножение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Продолжение рода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Проверим полученные знания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357299"/>
            <a:ext cx="8072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Во время дыхания у человека поднимается и опускается грудная клетка. Найдите в приведённом ниже списке и запишите название этого процесса.</a:t>
            </a:r>
          </a:p>
          <a:p>
            <a:endParaRPr lang="ru-RU" sz="2400" i="1" dirty="0" smtClean="0"/>
          </a:p>
          <a:p>
            <a:pPr algn="ctr"/>
            <a:r>
              <a:rPr lang="ru-RU" sz="2400" i="1" dirty="0" smtClean="0"/>
              <a:t>Рост, фотосинтез, движение, выделение.</a:t>
            </a:r>
          </a:p>
          <a:p>
            <a:pPr algn="ctr"/>
            <a:endParaRPr lang="ru-RU" sz="2400" i="1" dirty="0"/>
          </a:p>
          <a:p>
            <a:r>
              <a:rPr lang="ru-RU" sz="2400" i="1" dirty="0" smtClean="0"/>
              <a:t>2.</a:t>
            </a:r>
            <a:r>
              <a:rPr lang="ru-RU" sz="2400" dirty="0" smtClean="0"/>
              <a:t> У одного растения осины во время плодоношения созревает более тысячи семян, которые распространяются ветром. Найдите в приведённом ниже списке и запишите название этого процесса.</a:t>
            </a:r>
          </a:p>
          <a:p>
            <a:endParaRPr lang="ru-RU" sz="2400" i="1" dirty="0" smtClean="0"/>
          </a:p>
          <a:p>
            <a:pPr algn="ctr"/>
            <a:r>
              <a:rPr lang="ru-RU" sz="2400" i="1" dirty="0" smtClean="0"/>
              <a:t>Рост, раздражимость, движение, размножение.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Греция</a:t>
            </a:r>
            <a:endParaRPr lang="ru-RU" dirty="0"/>
          </a:p>
        </p:txBody>
      </p:sp>
      <p:pic>
        <p:nvPicPr>
          <p:cNvPr id="17410" name="Picture 2" descr="http://kircbs.ru/userfiles/galereya/galereya_2020/1/99.2.jpg"/>
          <p:cNvPicPr>
            <a:picLocks noChangeAspect="1" noChangeArrowheads="1"/>
          </p:cNvPicPr>
          <p:nvPr/>
        </p:nvPicPr>
        <p:blipFill>
          <a:blip r:embed="rId2"/>
          <a:srcRect l="4961" r="19383"/>
          <a:stretch>
            <a:fillRect/>
          </a:stretch>
        </p:blipFill>
        <p:spPr bwMode="auto">
          <a:xfrm>
            <a:off x="428596" y="1857364"/>
            <a:ext cx="4357718" cy="415288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857752" y="1428736"/>
            <a:ext cx="4071966" cy="235745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/>
              <a:t>Биос</a:t>
            </a:r>
            <a:r>
              <a:rPr lang="ru-RU" sz="5400" dirty="0" smtClean="0"/>
              <a:t> (Жизнь)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4000504"/>
            <a:ext cx="3500462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 smtClean="0"/>
              <a:t>Сферо</a:t>
            </a:r>
            <a:r>
              <a:rPr lang="ru-RU" sz="5400" dirty="0" smtClean="0"/>
              <a:t> (Шар)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357430"/>
            <a:ext cx="6500858" cy="2143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Словарик: Биосфера – Это…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r>
              <a:rPr lang="ru-RU" dirty="0" smtClean="0"/>
              <a:t>Слои биосферы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00306"/>
            <a:ext cx="2500330" cy="8572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Воздух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428868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Вода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2428868"/>
            <a:ext cx="2214578" cy="9286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Земля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357158" y="3714752"/>
            <a:ext cx="3071834" cy="11430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Атмосфера</a:t>
            </a:r>
            <a:endParaRPr lang="ru-RU" sz="3200" dirty="0"/>
          </a:p>
        </p:txBody>
      </p:sp>
      <p:sp>
        <p:nvSpPr>
          <p:cNvPr id="9" name="Овал 8"/>
          <p:cNvSpPr/>
          <p:nvPr/>
        </p:nvSpPr>
        <p:spPr>
          <a:xfrm>
            <a:off x="3143240" y="4429132"/>
            <a:ext cx="3286148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Гидросфера</a:t>
            </a:r>
            <a:endParaRPr 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5786446" y="3643314"/>
            <a:ext cx="3143240" cy="11430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Литосфера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211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Что общего?</vt:lpstr>
      <vt:lpstr>Что общего?</vt:lpstr>
      <vt:lpstr>§1 Живая и неживая природа – единое целое</vt:lpstr>
      <vt:lpstr>Словарик:</vt:lpstr>
      <vt:lpstr>Найдите в §1 и запишите </vt:lpstr>
      <vt:lpstr>Проверим </vt:lpstr>
      <vt:lpstr>Проверим полученные знания</vt:lpstr>
      <vt:lpstr>Древняя Греция</vt:lpstr>
      <vt:lpstr>Слои биосферы</vt:lpstr>
      <vt:lpstr>Итог: Почему живая и неживая природа – единое целое?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общего?</dc:title>
  <dc:creator>Информатика 1</dc:creator>
  <cp:lastModifiedBy>111</cp:lastModifiedBy>
  <cp:revision>11</cp:revision>
  <dcterms:created xsi:type="dcterms:W3CDTF">2023-09-03T16:56:09Z</dcterms:created>
  <dcterms:modified xsi:type="dcterms:W3CDTF">2024-07-16T10:49:56Z</dcterms:modified>
</cp:coreProperties>
</file>