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73" r:id="rId9"/>
    <p:sldId id="268" r:id="rId10"/>
    <p:sldId id="264" r:id="rId11"/>
    <p:sldId id="262" r:id="rId12"/>
    <p:sldId id="263" r:id="rId13"/>
    <p:sldId id="269" r:id="rId14"/>
    <p:sldId id="270" r:id="rId15"/>
    <p:sldId id="267" r:id="rId16"/>
    <p:sldId id="266" r:id="rId17"/>
    <p:sldId id="27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585" autoAdjust="0"/>
  </p:normalViewPr>
  <p:slideViewPr>
    <p:cSldViewPr>
      <p:cViewPr>
        <p:scale>
          <a:sx n="66" d="100"/>
          <a:sy n="66" d="100"/>
        </p:scale>
        <p:origin x="-1494" y="-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AD60FD-AB46-4574-85B2-8C65C83799B3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AEF840-94F6-4912-814A-60DFAEFA4C3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EF840-94F6-4912-814A-60DFAEFA4C37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20.04.2025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am.ru/obrazovanie/razvivayushhaya-sreda" TargetMode="External"/><Relationship Id="rId2" Type="http://schemas.openxmlformats.org/officeDocument/2006/relationships/hyperlink" Target="https://www.maam.ru/obrazovanie/interaktivnaya-stena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«Говорящая среда как технология образовательного пространства»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95936" y="3933056"/>
            <a:ext cx="3776464" cy="1705744"/>
          </a:xfrm>
        </p:spPr>
        <p:txBody>
          <a:bodyPr/>
          <a:lstStyle/>
          <a:p>
            <a:r>
              <a:rPr lang="ru-RU" dirty="0" smtClean="0"/>
              <a:t>Подготовила: воспитатель Дубовик Г.В.</a:t>
            </a:r>
            <a:endParaRPr lang="ru-RU" dirty="0"/>
          </a:p>
        </p:txBody>
      </p:sp>
      <p:pic>
        <p:nvPicPr>
          <p:cNvPr id="6" name="Picture 5" descr="C:\Users\user2\Music\images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266" y="2852936"/>
            <a:ext cx="2697614" cy="2160241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i="1" dirty="0" smtClean="0"/>
              <a:t>Первый элемент « Говорящей среды»  « Я пришел».</a:t>
            </a:r>
            <a:r>
              <a:rPr lang="ru-RU" sz="3100" dirty="0" smtClean="0"/>
              <a:t/>
            </a:r>
            <a:br>
              <a:rPr lang="ru-RU" sz="3100" dirty="0" smtClean="0"/>
            </a:br>
            <a:endParaRPr lang="ru-RU" sz="3100" dirty="0"/>
          </a:p>
        </p:txBody>
      </p:sp>
      <p:pic>
        <p:nvPicPr>
          <p:cNvPr id="1026" name="Picture 2" descr="C:\Users\user2\Music\разв среда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6752"/>
            <a:ext cx="4432284" cy="3024336"/>
          </a:xfrm>
          <a:prstGeom prst="rect">
            <a:avLst/>
          </a:prstGeom>
          <a:noFill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573016"/>
            <a:ext cx="400844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81329"/>
            <a:ext cx="8964488" cy="338783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Место интерактивной коммуникации взрослого с детьми.</a:t>
            </a:r>
          </a:p>
          <a:p>
            <a:r>
              <a:rPr lang="ru-RU" dirty="0" smtClean="0"/>
              <a:t>Чисто технически – это вертикальная поверхность, на которой размещается сменяемая информация. Принцип использования: решили – написали – повесили.</a:t>
            </a:r>
          </a:p>
          <a:p>
            <a:r>
              <a:rPr lang="ru-RU" dirty="0" smtClean="0"/>
              <a:t>Чем заполняем:</a:t>
            </a:r>
          </a:p>
          <a:p>
            <a:r>
              <a:rPr lang="ru-RU" dirty="0" smtClean="0"/>
              <a:t>Календари, созданные детьми;</a:t>
            </a:r>
          </a:p>
          <a:p>
            <a:r>
              <a:rPr lang="ru-RU" dirty="0" smtClean="0"/>
              <a:t>Правила группы;</a:t>
            </a:r>
          </a:p>
          <a:p>
            <a:r>
              <a:rPr lang="ru-RU" dirty="0" smtClean="0"/>
              <a:t>Статистика;</a:t>
            </a:r>
          </a:p>
          <a:p>
            <a:r>
              <a:rPr lang="ru-RU" dirty="0" smtClean="0"/>
              <a:t>Мечты группы;</a:t>
            </a:r>
          </a:p>
          <a:p>
            <a:r>
              <a:rPr lang="ru-RU" dirty="0" smtClean="0"/>
              <a:t>Фото текущей деятельности;</a:t>
            </a:r>
          </a:p>
          <a:p>
            <a:r>
              <a:rPr lang="ru-RU" dirty="0" smtClean="0"/>
              <a:t>Планы деятельности и многое другое.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Интерактивный стенд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8194" name="Picture 2" descr="C:\Users\user2\Music\Без названия (4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356992"/>
            <a:ext cx="2520280" cy="3312368"/>
          </a:xfrm>
          <a:prstGeom prst="rect">
            <a:avLst/>
          </a:prstGeom>
          <a:noFill/>
        </p:spPr>
      </p:pic>
      <p:pic>
        <p:nvPicPr>
          <p:cNvPr id="8195" name="Picture 3" descr="C:\Users\user2\Music\Без названия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752528"/>
            <a:ext cx="2190750" cy="19888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92195"/>
            <a:ext cx="814724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группы.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2" descr="C:\Users\user2\Music\3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1484313"/>
            <a:ext cx="3394472" cy="4525962"/>
          </a:xfrm>
          <a:prstGeom prst="rect">
            <a:avLst/>
          </a:prstGeom>
          <a:noFill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122" y="1484784"/>
            <a:ext cx="1929662" cy="21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 descr="C:\Users\user2\Music\Без названия 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75" y="3717032"/>
            <a:ext cx="2143125" cy="2304256"/>
          </a:xfrm>
          <a:prstGeom prst="rect">
            <a:avLst/>
          </a:prstGeom>
          <a:noFill/>
        </p:spPr>
      </p:pic>
      <p:pic>
        <p:nvPicPr>
          <p:cNvPr id="5123" name="Picture 3" descr="C:\Users\user2\Music\без имени 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5756" y="3429000"/>
            <a:ext cx="1790700" cy="2543175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1484784"/>
            <a:ext cx="2376264" cy="1782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Украшения группы к празднику руками </a:t>
            </a:r>
            <a:r>
              <a:rPr lang="ru-RU" dirty="0" smtClean="0"/>
              <a:t>детей. Стенгазеты.</a:t>
            </a:r>
            <a:endParaRPr lang="ru-RU" dirty="0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82" y="1556792"/>
            <a:ext cx="291063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05064"/>
            <a:ext cx="3552395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1556792"/>
            <a:ext cx="3504390" cy="2628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Наше настроение</a:t>
            </a:r>
            <a:endParaRPr lang="ru-RU" dirty="0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>
          <a:xfrm>
            <a:off x="4645026" y="1412776"/>
            <a:ext cx="4041775" cy="475942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Уголок настроения учит детей понимать свое настроение, свои эмоции и чувства.</a:t>
            </a:r>
          </a:p>
          <a:p>
            <a:endParaRPr lang="ru-RU" dirty="0"/>
          </a:p>
        </p:txBody>
      </p:sp>
      <p:pic>
        <p:nvPicPr>
          <p:cNvPr id="2050" name="Picture 2" descr="C:\Users\user2\Music\настроение гов среда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67544" y="1444625"/>
            <a:ext cx="4032448" cy="47926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1. Детям «рассказывает» о теме проекта. Значительная часть демонстрационного материала и результатов деятельности детей и родителей соответствуют теме реализуемого в данное время проекта. Благодаря «говорящей» среде дети знают, что и где лежит; чувствуют себя хозяевами группы; могут воплощать все ими задуманное.</a:t>
            </a:r>
          </a:p>
          <a:p>
            <a:r>
              <a:rPr lang="ru-RU" dirty="0" smtClean="0"/>
              <a:t>2. Родителям «рассказывает», чем наполнена жизнь детей в детском саду.</a:t>
            </a:r>
          </a:p>
          <a:p>
            <a:r>
              <a:rPr lang="ru-RU" dirty="0" smtClean="0"/>
              <a:t>3. Педагогам «рассказывает» об интересах и приоритетах воспитанников в выборе вида и содержания деятельности. Это помогает эффективно планировать дальнейшее взаимодействие с детьми.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Чем полезна «говорящая среда»: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4294967295"/>
          </p:nvPr>
        </p:nvSpPr>
        <p:spPr>
          <a:xfrm>
            <a:off x="0" y="476672"/>
            <a:ext cx="8229600" cy="2880320"/>
          </a:xfrm>
        </p:spPr>
        <p:txBody>
          <a:bodyPr/>
          <a:lstStyle/>
          <a:p>
            <a:r>
              <a:rPr lang="ru-RU" dirty="0" smtClean="0"/>
              <a:t>Можно сказать, что технология «говорящей» среды – современная и актуальная форма работы с детьми создающая условия, в которых каждый ребенок получает максимум возможностей для своего развития. </a:t>
            </a:r>
          </a:p>
          <a:p>
            <a:endParaRPr lang="ru-RU" dirty="0"/>
          </a:p>
        </p:txBody>
      </p:sp>
      <p:pic>
        <p:nvPicPr>
          <p:cNvPr id="5" name="Picture 4" descr="C:\Users\user2\Music\images (10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52120" y="3356992"/>
            <a:ext cx="2664296" cy="3219356"/>
          </a:xfrm>
          <a:prstGeom prst="rect">
            <a:avLst/>
          </a:prstGeom>
          <a:noFill/>
        </p:spPr>
      </p:pic>
      <p:pic>
        <p:nvPicPr>
          <p:cNvPr id="1027" name="Picture 3" descr="C:\Users\user2\Music\организация занятия в говорящей сред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356992"/>
            <a:ext cx="2808312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dirty="0" smtClean="0"/>
              <a:t>за 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23528" y="692696"/>
            <a:ext cx="7906072" cy="1872208"/>
          </a:xfrm>
        </p:spPr>
        <p:txBody>
          <a:bodyPr/>
          <a:lstStyle/>
          <a:p>
            <a:r>
              <a:rPr lang="ru-RU" dirty="0" smtClean="0"/>
              <a:t> Последнее время все чаще в различных педагогических сообществах мы слышим термин «говорящая» среда. Давайте вместе разберемся, что это такое. </a:t>
            </a:r>
          </a:p>
          <a:p>
            <a:endParaRPr lang="ru-RU" dirty="0"/>
          </a:p>
        </p:txBody>
      </p:sp>
      <p:pic>
        <p:nvPicPr>
          <p:cNvPr id="4" name="Picture 2" descr="C:\Users\user2\Music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4221088"/>
            <a:ext cx="3751076" cy="2323305"/>
          </a:xfrm>
          <a:prstGeom prst="rect">
            <a:avLst/>
          </a:prstGeom>
          <a:noFill/>
        </p:spPr>
      </p:pic>
      <p:pic>
        <p:nvPicPr>
          <p:cNvPr id="9219" name="Picture 3" descr="C:\Users\user2\Music\images (8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3645024"/>
            <a:ext cx="1743075" cy="2619375"/>
          </a:xfrm>
          <a:prstGeom prst="rect">
            <a:avLst/>
          </a:prstGeom>
          <a:noFill/>
        </p:spPr>
      </p:pic>
      <p:pic>
        <p:nvPicPr>
          <p:cNvPr id="7" name="Picture 2" descr="C:\Users\user2\Music\images (4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1847850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4294967295"/>
          </p:nvPr>
        </p:nvSpPr>
        <p:spPr>
          <a:xfrm>
            <a:off x="0" y="764704"/>
            <a:ext cx="8748464" cy="2520280"/>
          </a:xfrm>
        </p:spPr>
        <p:txBody>
          <a:bodyPr/>
          <a:lstStyle/>
          <a:p>
            <a:r>
              <a:rPr lang="ru-RU" dirty="0" smtClean="0"/>
              <a:t>Большую часть своего времени дети проводят в стенах детского сада. Поэтому главное в работе педагога -  создание благоприятного микроклимата и специальные условия для комфортного пребывания каждого ребенка.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2055" name="Picture 7" descr="C:\Users\user2\Music\images (7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3212976"/>
            <a:ext cx="2160240" cy="2895167"/>
          </a:xfrm>
          <a:prstGeom prst="rect">
            <a:avLst/>
          </a:prstGeom>
          <a:noFill/>
        </p:spPr>
      </p:pic>
      <p:pic>
        <p:nvPicPr>
          <p:cNvPr id="9" name="Picture 2" descr="C:\Users\user2\Music\гов ср1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3861048"/>
            <a:ext cx="3215100" cy="21300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332656"/>
            <a:ext cx="8892480" cy="4176464"/>
          </a:xfrm>
        </p:spPr>
        <p:txBody>
          <a:bodyPr>
            <a:normAutofit fontScale="77500" lnSpcReduction="20000"/>
          </a:bodyPr>
          <a:lstStyle/>
          <a:p>
            <a:r>
              <a:rPr lang="ru-RU" u="sng" dirty="0" smtClean="0">
                <a:hlinkClick r:id="rId2" tooltip="Говорящая среда. Технология"/>
              </a:rPr>
              <a:t>Говорящая среда</a:t>
            </a:r>
            <a:r>
              <a:rPr lang="ru-RU" dirty="0" smtClean="0"/>
              <a:t> – такая среда, которая, как будто, разговаривает с ребенком и может выстраивать взаимоотношения с ним напрямую, практически без участия взрослого, где ребенок сам делает свои открытия, реализует свои задумки и воплощает свои идеи.</a:t>
            </a:r>
          </a:p>
          <a:p>
            <a:r>
              <a:rPr lang="ru-RU" dirty="0" smtClean="0"/>
              <a:t>Одна из сути технологии </a:t>
            </a:r>
            <a:r>
              <a:rPr lang="ru-RU" b="1" dirty="0" smtClean="0"/>
              <a:t>«Говорящая среда»</a:t>
            </a:r>
            <a:r>
              <a:rPr lang="ru-RU" dirty="0" smtClean="0"/>
              <a:t> –создать образовательное пространство в детском саду, способное обеспечить </a:t>
            </a:r>
            <a:r>
              <a:rPr lang="ru-RU" dirty="0" smtClean="0">
                <a:hlinkClick r:id="rId3" tooltip="Развивающая предметно-пространственная среда. РППС"/>
              </a:rPr>
              <a:t>развитие творческих способностей ребенка</a:t>
            </a:r>
            <a:r>
              <a:rPr lang="ru-RU" dirty="0" smtClean="0"/>
              <a:t>, его самостоятельности.</a:t>
            </a:r>
          </a:p>
          <a:p>
            <a:r>
              <a:rPr lang="ru-RU" dirty="0" smtClean="0"/>
              <a:t>«Говорящая» среда – это мотивирующая образовательная среда, инструмент обучения, развития и воспитания детей дошкольного возраста. </a:t>
            </a:r>
          </a:p>
          <a:p>
            <a:r>
              <a:rPr lang="ru-RU" dirty="0" smtClean="0"/>
              <a:t>Она даёт ребёнку возможность ощутить и увидеть себя в «своём» пространстве, проявить активность и инициативность, понять собственную значимость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20161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11266" name="Picture 2" descr="C:\Users\user2\Music\images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4365104"/>
            <a:ext cx="2647181" cy="2287141"/>
          </a:xfrm>
          <a:prstGeom prst="rect">
            <a:avLst/>
          </a:prstGeom>
          <a:noFill/>
        </p:spPr>
      </p:pic>
      <p:pic>
        <p:nvPicPr>
          <p:cNvPr id="5" name="Picture 3" descr="C:\Users\user2\Music\image020_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4365104"/>
            <a:ext cx="1769939" cy="2362747"/>
          </a:xfrm>
          <a:prstGeom prst="rect">
            <a:avLst/>
          </a:prstGeom>
          <a:noFill/>
        </p:spPr>
      </p:pic>
      <p:pic>
        <p:nvPicPr>
          <p:cNvPr id="6" name="Picture 5" descr="C:\Users\user2\Music\Без названия (5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4437112"/>
            <a:ext cx="2457450" cy="22322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1481138"/>
            <a:ext cx="8964488" cy="2451918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Активность ребенка как полноценного участника образовательных отношений в выборе содержания своей деятельности, изготовлении наглядных пособий, игр очень важна – именно так формируется активная гражданская позиция, когда человек может выбирать себе занятие по душе и нести ответственность за свой выбор.</a:t>
            </a:r>
            <a:endParaRPr lang="ru-RU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3861049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3861048"/>
            <a:ext cx="1944216" cy="259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861048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Изготовление игр и пособий</a:t>
            </a:r>
            <a:endParaRPr lang="ru-RU" dirty="0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196753"/>
            <a:ext cx="27003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70030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3284984"/>
            <a:ext cx="2538282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4294967295"/>
          </p:nvPr>
        </p:nvSpPr>
        <p:spPr>
          <a:xfrm>
            <a:off x="0" y="836712"/>
            <a:ext cx="8964488" cy="3240360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Среду наполняют значимые для детей продукты самостоятельной творческой деятельности: рисунки, аппликации, различные модели, макеты, постройки, выполненные ребенком как индивидуально, так и в команде со сверстниками, что даёт ребёнку ощущать себя частью коллектива, в котором важен вклад каждого, и позволяет проявить индивидуальность.</a:t>
            </a:r>
          </a:p>
          <a:p>
            <a:endParaRPr lang="ru-RU" dirty="0"/>
          </a:p>
        </p:txBody>
      </p:sp>
      <p:pic>
        <p:nvPicPr>
          <p:cNvPr id="3" name="Picture 3" descr="C:\Users\user2\Music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5085184"/>
            <a:ext cx="3816424" cy="1507724"/>
          </a:xfrm>
          <a:prstGeom prst="rect">
            <a:avLst/>
          </a:prstGeom>
          <a:noFill/>
        </p:spPr>
      </p:pic>
      <p:pic>
        <p:nvPicPr>
          <p:cNvPr id="3074" name="Picture 2" descr="C:\Users\user2\Music\РАБОТЫ ДЕТЕЙ В ГОВОРЯЩЕЙ СРЕД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4005064"/>
            <a:ext cx="3359696" cy="18609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481329"/>
            <a:ext cx="8507288" cy="3891887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это материалы, находящиеся в среде длительное время, которые превращают образовательное пространство в инструмент развития и обучения. К ним относятся: схемы - последовательности и картинки - </a:t>
            </a:r>
            <a:r>
              <a:rPr lang="ru-RU" dirty="0" err="1" smtClean="0"/>
              <a:t>напоминалки</a:t>
            </a:r>
            <a:r>
              <a:rPr lang="ru-RU" dirty="0" smtClean="0"/>
              <a:t> по формированию культурно-гигиенических навыков, навыков безопасной жизнедеятельности, по правилам поведения, ключевые слова, карты – подсказки, алгоритмы, определение своего эмоционального состояния, а также трафареты, </a:t>
            </a:r>
            <a:r>
              <a:rPr lang="ru-RU" dirty="0" err="1" smtClean="0"/>
              <a:t>обводилки</a:t>
            </a:r>
            <a:r>
              <a:rPr lang="ru-RU" dirty="0" smtClean="0"/>
              <a:t> и многое другое.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Вторая группа элементов -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36004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Признаки «говорящей среды»: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0" y="980729"/>
            <a:ext cx="9144000" cy="360040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1. Наличие значимых для детей элементов: творческие и исследовательские работы, рисунки, коллективные и индивидуальные коллажи, стенгазеты, макеты, поделки, «Азбука проекта», «Книга открытий» и др.</a:t>
            </a:r>
          </a:p>
          <a:p>
            <a:r>
              <a:rPr lang="ru-RU" dirty="0" smtClean="0"/>
              <a:t>2. Визуализация скрытых элементов среды. Центры организованы таким образом, чтобы в них было все необходимое для самостоятельной деятельности ребенка в зависимости от задуманного. Чтобы избежать переполнения центров, все материалы убраны в контейнеры и подписаны.</a:t>
            </a:r>
          </a:p>
          <a:p>
            <a:endParaRPr lang="ru-RU" dirty="0"/>
          </a:p>
        </p:txBody>
      </p:sp>
      <p:pic>
        <p:nvPicPr>
          <p:cNvPr id="12290" name="Picture 2" descr="C:\Users\user2\Music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2097" y="4509120"/>
            <a:ext cx="2991991" cy="2088232"/>
          </a:xfrm>
          <a:prstGeom prst="rect">
            <a:avLst/>
          </a:prstGeom>
          <a:noFill/>
        </p:spPr>
      </p:pic>
      <p:pic>
        <p:nvPicPr>
          <p:cNvPr id="2050" name="Picture 2" descr="C:\Users\user2\Music\зонирование в говорящей среде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509120"/>
            <a:ext cx="1970014" cy="2088232"/>
          </a:xfrm>
          <a:prstGeom prst="rect">
            <a:avLst/>
          </a:prstGeom>
          <a:noFill/>
        </p:spPr>
      </p:pic>
      <p:pic>
        <p:nvPicPr>
          <p:cNvPr id="8" name="Picture 2" descr="C:\Users\user2\Music\1111111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7396" y="4509120"/>
            <a:ext cx="3477092" cy="2104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824</TotalTime>
  <Words>536</Words>
  <Application>Microsoft Office PowerPoint</Application>
  <PresentationFormat>Экран (4:3)</PresentationFormat>
  <Paragraphs>40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Открытая</vt:lpstr>
      <vt:lpstr> «Говорящая среда как технология образовательного пространства»</vt:lpstr>
      <vt:lpstr>Слайд 2</vt:lpstr>
      <vt:lpstr>Слайд 3</vt:lpstr>
      <vt:lpstr> </vt:lpstr>
      <vt:lpstr>Слайд 5</vt:lpstr>
      <vt:lpstr>Изготовление игр и пособий</vt:lpstr>
      <vt:lpstr>Слайд 7</vt:lpstr>
      <vt:lpstr>Вторая группа элементов -</vt:lpstr>
      <vt:lpstr>Признаки «говорящей среды»: </vt:lpstr>
      <vt:lpstr>Первый элемент « Говорящей среды»  « Я пришел». </vt:lpstr>
      <vt:lpstr>Интерактивный стенд </vt:lpstr>
      <vt:lpstr>Правила группы.</vt:lpstr>
      <vt:lpstr>Украшения группы к празднику руками детей. Стенгазеты.</vt:lpstr>
      <vt:lpstr>Наше настроение</vt:lpstr>
      <vt:lpstr>Чем полезна «говорящая среда»: </vt:lpstr>
      <vt:lpstr>Слайд 16</vt:lpstr>
      <vt:lpstr>Спасибо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«Говорящая среда как технология образовательного пространства»</dc:title>
  <dc:creator>user2</dc:creator>
  <cp:lastModifiedBy>user2</cp:lastModifiedBy>
  <cp:revision>13</cp:revision>
  <dcterms:created xsi:type="dcterms:W3CDTF">2025-03-10T08:14:27Z</dcterms:created>
  <dcterms:modified xsi:type="dcterms:W3CDTF">2025-04-20T17:57:09Z</dcterms:modified>
</cp:coreProperties>
</file>