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83" r:id="rId13"/>
    <p:sldId id="267" r:id="rId14"/>
    <p:sldId id="269" r:id="rId15"/>
    <p:sldId id="270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DF2C79-F612-41AC-811E-F3C61AD33F93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F02238-C0F9-4779-A99B-44335B1645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Videos\&#1052;&#1091;&#1079;&#1077;&#1081;%20&#1057;&#1072;&#1084;&#1072;&#1088;&#1072;%20&#1082;&#1086;&#1089;&#1084;&#1080;&#1095;&#1077;&#1089;&#1082;&#1072;&#1103;%20_%20&#1053;&#1072;&#1089;&#1083;&#1077;&#1076;&#1080;&#1077;%20&#1057;&#1072;&#1084;&#1072;&#1088;&#1099;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Videos\&#1052;&#1086;&#1081;%20&#1092;&#1080;&#1083;&#1100;&#1084;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851648" cy="1828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ФОРМИРОВАНИЕ ПАТРИОТИЧЕСКИХ ЧУВСТВ У СТАРШИХ ДОШКОЛЬНИКОВ ЧЕРЕЗ ОЗНАКОМЛЕНИЕ С ИСТОРИЕЙ РОДНОГО ГОРОДА : «САМАРА  КОСМИЧЕСКАЯ"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Презентация из опыта работы  </a:t>
            </a:r>
          </a:p>
          <a:p>
            <a:r>
              <a:rPr lang="ru-RU" sz="2000" b="1" dirty="0" smtClean="0"/>
              <a:t>воспитателя старшей группы </a:t>
            </a:r>
            <a:endParaRPr lang="ru-RU" sz="2000" b="1" dirty="0"/>
          </a:p>
          <a:p>
            <a:r>
              <a:rPr lang="ru-RU" sz="2000" b="1" dirty="0" smtClean="0"/>
              <a:t>МБДОУ «Детский сад № 303»</a:t>
            </a:r>
          </a:p>
          <a:p>
            <a:r>
              <a:rPr lang="ru-RU" sz="2000" b="1" dirty="0" smtClean="0"/>
              <a:t>г.о. Самара</a:t>
            </a:r>
          </a:p>
          <a:p>
            <a:r>
              <a:rPr lang="ru-RU" sz="2000" b="1" dirty="0" smtClean="0"/>
              <a:t>сентябрь 2017 г.</a:t>
            </a:r>
            <a:endParaRPr lang="ru-RU" sz="2000" b="1" dirty="0"/>
          </a:p>
        </p:txBody>
      </p:sp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         СТАЛА   САМАРА   КОСМИЧЕСКАЯ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samar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810000" cy="3016250"/>
          </a:xfrm>
          <a:prstGeom prst="rect">
            <a:avLst/>
          </a:prstGeom>
        </p:spPr>
      </p:pic>
      <p:pic>
        <p:nvPicPr>
          <p:cNvPr id="7" name="Рисунок 6" descr="3464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24944"/>
            <a:ext cx="5112568" cy="34083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Виртуальная экскурсия в музей космоса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Музей Самара космическая _ Наследие Самар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00808"/>
            <a:ext cx="6052368" cy="4539276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Патриотическое воспитание подразумевает деятельное отношение к Родине: стремление и умение проявлять заботу о близких, делать то, что важно для других, беречь труд других людей, бережно относиться к природе, быть ответственным за свои поступки.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303 2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236368" cy="4853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В работе  по патриотическому воспитанию   я использую разнообразные методы и формы во всех видах деятельности. Это и игровая, и  непосредственно-образовательная деятельности, и прогулка, и развлечения: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РИСОВАНИЕ, ЛЕПКА, АППЛИКАЦИЯ</a:t>
            </a:r>
            <a:endParaRPr lang="ru-RU" b="1" dirty="0"/>
          </a:p>
        </p:txBody>
      </p:sp>
      <p:pic>
        <p:nvPicPr>
          <p:cNvPr id="3" name="Рисунок 2" descr="303 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555187" cy="2370125"/>
          </a:xfrm>
          <a:prstGeom prst="rect">
            <a:avLst/>
          </a:prstGeom>
        </p:spPr>
      </p:pic>
      <p:pic>
        <p:nvPicPr>
          <p:cNvPr id="4" name="Рисунок 3" descr="303 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406" y="2243937"/>
            <a:ext cx="3555187" cy="2370125"/>
          </a:xfrm>
          <a:prstGeom prst="rect">
            <a:avLst/>
          </a:prstGeom>
        </p:spPr>
      </p:pic>
      <p:pic>
        <p:nvPicPr>
          <p:cNvPr id="5" name="Рисунок 4" descr="303 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05064"/>
            <a:ext cx="3555187" cy="237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 ДЕТЕЙ О КОСМОСЕ</a:t>
            </a:r>
            <a:endParaRPr lang="ru-RU" dirty="0"/>
          </a:p>
        </p:txBody>
      </p:sp>
      <p:pic>
        <p:nvPicPr>
          <p:cNvPr id="5" name="Содержимое 4" descr="9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88845"/>
            <a:ext cx="4038600" cy="2897947"/>
          </a:xfrm>
        </p:spPr>
      </p:pic>
      <p:pic>
        <p:nvPicPr>
          <p:cNvPr id="6" name="Содержимое 5" descr="10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2593"/>
            <a:ext cx="4038600" cy="2950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САМАРЦЫ   В   КОСМОСЕ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Среди покорителей и исследователей космоса есть наши земляки, прославившие самарскую землю своим самоотверженным трудом и мужеством.  Это инженеры, ученые, конструкторы, испытатели и космонавты.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lag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620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игровой деятельности частенько используем макет ракеты в сюжетно-ролевых играх « На старт», « На Марс», «Я в космосе».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23448" cy="76835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Перед «полетами» проводим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физподготовку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пальчиковую гимнастику,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физминутки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со стихами на космическую тему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Самара исторически является одним из центров</a:t>
            </a:r>
            <a:br>
              <a:rPr lang="ru-RU" dirty="0" smtClean="0"/>
            </a:br>
            <a:r>
              <a:rPr lang="ru-RU" dirty="0" smtClean="0"/>
              <a:t> развития</a:t>
            </a:r>
            <a:br>
              <a:rPr lang="ru-RU" dirty="0" smtClean="0"/>
            </a:br>
            <a:r>
              <a:rPr lang="ru-RU" dirty="0" smtClean="0"/>
              <a:t> космонавтики. </a:t>
            </a:r>
            <a:endParaRPr lang="ru-RU" dirty="0"/>
          </a:p>
        </p:txBody>
      </p:sp>
      <p:pic>
        <p:nvPicPr>
          <p:cNvPr id="4" name="Содержимое 3" descr="60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844824"/>
            <a:ext cx="3042210" cy="447977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280920" cy="934920"/>
          </a:xfrm>
        </p:spPr>
        <p:txBody>
          <a:bodyPr>
            <a:noAutofit/>
          </a:bodyPr>
          <a:lstStyle/>
          <a:p>
            <a:r>
              <a:rPr lang="ru-RU" sz="3200" b="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Победители групповых конкурсов награждаются фотографированием в ракете.</a:t>
            </a:r>
            <a:endParaRPr lang="ru-RU" sz="3200" b="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oll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3" b="793"/>
          <a:stretch>
            <a:fillRect/>
          </a:stretch>
        </p:blipFill>
        <p:spPr>
          <a:xfrm>
            <a:off x="611560" y="548680"/>
            <a:ext cx="792162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55-летию первого полета человека в космос я с   родителями создала видеофильм «Подними голову!»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Мой филь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6408712" cy="48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 А К Л Ю Ч Е Н И Е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Тема космоса неисчерпаема как и сам Космос. И поэтому работа в этом направлении не останавливается. Мы видим роль Самары в его освоении и вместе с моими воспитанниками будем еще больше узнавать о космическом городе Самара, в котором мы живем и растем, а значит, еще больше будем гордиться своей Родиной.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1277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Это </a:t>
            </a:r>
            <a:r>
              <a:rPr lang="ru-RU" sz="4000" b="1" dirty="0">
                <a:solidFill>
                  <a:schemeClr val="accent6"/>
                </a:solidFill>
              </a:rPr>
              <a:t>является богатым материалом для воспитания у дошкольников  высоких патриотических чувств, познавательного интереса к развитию космонавтики, уважения и гордости к своей Родине.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Юлина папка\LG фото-(видео Яга)\Новая папка\CAM0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324362" cy="345638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cuments\Юлина папка\LG фото-(видео Яга)\Новая папка\CAM0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3165816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патриотического воспитания в детском саду созданы педагогические условия  :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-это - эвристическая среда, то есть насыщенная позитивными эмоциями и дающая ребёнку возможность для проявления творческой инициативы и самостоятельности;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-это прочный контакт воспитателей с семьёй ребёнка, выстраивание отношений взаимного доверия, привлечение родителей дошкольника к участию в педагогическом процессе.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AM004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323528" y="476672"/>
            <a:ext cx="50292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030A0"/>
                </a:solidFill>
              </a:rPr>
              <a:t>     Родительское    собрание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smtClean="0">
                <a:solidFill>
                  <a:schemeClr val="tx1"/>
                </a:solidFill>
              </a:rPr>
              <a:t>И родители учатся…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CAM0042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289425" cy="3217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3 0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2843808" y="908720"/>
            <a:ext cx="5749330" cy="4176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3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589240"/>
            <a:ext cx="8099648" cy="84035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старшем дошкольном возрасте у ребят расширяются возможности умственного развития – это ведёт к увеличению объёма знаний об общественных явлениях.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Очень важно сформировать у старших дошкольников способности к анализу и сравнению, познавательные интересы, направленные и на  изучение родного города и края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   БЫЛА САМАРА  ДЕРЕВЯННАЯ</a:t>
            </a:r>
            <a:endParaRPr lang="ru-RU" dirty="0"/>
          </a:p>
        </p:txBody>
      </p:sp>
      <p:pic>
        <p:nvPicPr>
          <p:cNvPr id="6" name="Содержимое 5" descr="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433</Words>
  <Application>Microsoft Office PowerPoint</Application>
  <PresentationFormat>Экран (4:3)</PresentationFormat>
  <Paragraphs>30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1_Трек</vt:lpstr>
      <vt:lpstr>Поток</vt:lpstr>
      <vt:lpstr>ФОРМИРОВАНИЕ ПАТРИОТИЧЕСКИХ ЧУВСТВ У СТАРШИХ ДОШКОЛЬНИКОВ ЧЕРЕЗ ОЗНАКОМЛЕНИЕ С ИСТОРИЕЙ РОДНОГО ГОРОДА : «САМАРА  КОСМИЧЕСКАЯ" </vt:lpstr>
      <vt:lpstr>Самара исторически является одним из центров  развития  космонавтики. </vt:lpstr>
      <vt:lpstr>Слайд 3</vt:lpstr>
      <vt:lpstr>Слайд 4</vt:lpstr>
      <vt:lpstr>Слайд 5</vt:lpstr>
      <vt:lpstr>     Родительское    собрание</vt:lpstr>
      <vt:lpstr>Слайд 7</vt:lpstr>
      <vt:lpstr>Слайд 8</vt:lpstr>
      <vt:lpstr>     БЫЛА САМАРА  ДЕРЕВЯННАЯ</vt:lpstr>
      <vt:lpstr>          СТАЛА   САМАРА   КОСМИЧЕСКАЯ</vt:lpstr>
      <vt:lpstr>      Виртуальная экскурсия в музей космоса</vt:lpstr>
      <vt:lpstr>Слайд 12</vt:lpstr>
      <vt:lpstr>Слайд 13</vt:lpstr>
      <vt:lpstr>     РИСОВАНИЕ, ЛЕПКА, АППЛИКАЦИЯ</vt:lpstr>
      <vt:lpstr>РАБОТЫ  ДЕТЕЙ О КОСМОСЕ</vt:lpstr>
      <vt:lpstr>     САМАРЦЫ   В   КОСМОСЕ</vt:lpstr>
      <vt:lpstr>Слайд 17</vt:lpstr>
      <vt:lpstr>Слайд 18</vt:lpstr>
      <vt:lpstr>Слайд 19</vt:lpstr>
      <vt:lpstr>Победители групповых конкурсов награждаются фотографированием в ракете.</vt:lpstr>
      <vt:lpstr>     К 55-летию первого полета человека в космос я с   родителями создала видеофильм «Подними голову!» </vt:lpstr>
      <vt:lpstr>           З А К Л Ю Ч Е Н И 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 КОСМИЧЕСКАЯ</dc:title>
  <dc:creator>Пользователь</dc:creator>
  <cp:lastModifiedBy>Пользователь</cp:lastModifiedBy>
  <cp:revision>33</cp:revision>
  <dcterms:created xsi:type="dcterms:W3CDTF">2017-09-19T05:10:33Z</dcterms:created>
  <dcterms:modified xsi:type="dcterms:W3CDTF">2017-10-14T12:03:49Z</dcterms:modified>
</cp:coreProperties>
</file>