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artinkin.net/uploads/posts/2021-01/1610818009_16-p-foni-dlya-prezentatsii-igrushek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86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4632" cy="245070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Пальчиковая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гимнастика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У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Антошки есть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игрушки» . </a:t>
            </a:r>
            <a:r>
              <a:rPr lang="ru-RU" b="1" dirty="0" smtClean="0">
                <a:solidFill>
                  <a:srgbClr val="C00000"/>
                </a:solidFill>
              </a:rPr>
              <a:t> 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rs.mds.yandex.net/i?id=6dcd233d14c8c031b87db6bc33f1a74098be9b3b-90421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https://st4.depositphotos.com/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https://7960777a-2fd1-4b07-8bbb-896e98c4659c.selcdn.net/upload/prod_add_s/969/product-561969-9.jpg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42900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https://bmishka.ru/images/product/l/1515e0972.jpg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818009_16-p-foni-dlya-prezentatsii-igrushek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86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80728"/>
            <a:ext cx="6400800" cy="34563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3800" b="1" dirty="0" smtClean="0">
                <a:solidFill>
                  <a:schemeClr val="tx1"/>
                </a:solidFill>
              </a:rPr>
              <a:t>У Антошки есть игрушки:   </a:t>
            </a:r>
            <a:endParaRPr lang="ru-RU" sz="3800" b="1" dirty="0" smtClean="0">
              <a:solidFill>
                <a:schemeClr val="tx1"/>
              </a:solidFill>
            </a:endParaRPr>
          </a:p>
          <a:p>
            <a:r>
              <a:rPr lang="ru-RU" sz="3800" b="1" dirty="0" smtClean="0">
                <a:solidFill>
                  <a:schemeClr val="tx1"/>
                </a:solidFill>
              </a:rPr>
              <a:t>  </a:t>
            </a:r>
            <a:r>
              <a:rPr lang="ru-RU" sz="3800" dirty="0" smtClean="0">
                <a:solidFill>
                  <a:schemeClr val="tx1"/>
                </a:solidFill>
              </a:rPr>
              <a:t> (</a:t>
            </a:r>
            <a:r>
              <a:rPr lang="ru-RU" sz="3800" i="1" dirty="0" smtClean="0">
                <a:solidFill>
                  <a:schemeClr val="tx1"/>
                </a:solidFill>
              </a:rPr>
              <a:t>Поочередно сгибают пальцы, начиная с большого)</a:t>
            </a:r>
            <a:r>
              <a:rPr lang="ru-RU" sz="3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Вот веселая лягушка.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Вот железная машина. 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Это мяч. Он из резины. </a:t>
            </a:r>
            <a:br>
              <a:rPr lang="ru-RU" sz="3800" b="1" dirty="0" smtClean="0">
                <a:solidFill>
                  <a:schemeClr val="tx1"/>
                </a:solidFill>
              </a:rPr>
            </a:br>
            <a:r>
              <a:rPr lang="ru-RU" sz="3800" b="1" dirty="0" smtClean="0">
                <a:solidFill>
                  <a:schemeClr val="tx1"/>
                </a:solidFill>
              </a:rPr>
              <a:t>Разноцветная матрешка </a:t>
            </a:r>
            <a:br>
              <a:rPr lang="ru-RU" sz="3800" b="1" dirty="0" smtClean="0">
                <a:solidFill>
                  <a:schemeClr val="tx1"/>
                </a:solidFill>
              </a:rPr>
            </a:br>
            <a:r>
              <a:rPr lang="ru-RU" sz="3800" b="1" dirty="0" smtClean="0">
                <a:solidFill>
                  <a:schemeClr val="tx1"/>
                </a:solidFill>
              </a:rPr>
              <a:t>И с хвостом пушистым кошка. </a:t>
            </a:r>
            <a:endParaRPr lang="ru-RU" sz="3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6dcd233d14c8c031b87db6bc33f1a74098be9b3b-90421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421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Антошки есть игрушки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(показать открытые ладошки)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etskie-stihi.com/wp-content/uploads/2017/06/malchik-s-igrushkami.jpg"/>
          <p:cNvPicPr>
            <a:picLocks noChangeAspect="1" noChangeArrowheads="1"/>
          </p:cNvPicPr>
          <p:nvPr/>
        </p:nvPicPr>
        <p:blipFill>
          <a:blip r:embed="rId3" cstate="print"/>
          <a:srcRect l="10865" t="10526" r="11995" b="3947"/>
          <a:stretch>
            <a:fillRect/>
          </a:stretch>
        </p:blipFill>
        <p:spPr bwMode="auto">
          <a:xfrm>
            <a:off x="683569" y="2288028"/>
            <a:ext cx="4392488" cy="4021292"/>
          </a:xfrm>
          <a:prstGeom prst="rect">
            <a:avLst/>
          </a:prstGeom>
          <a:noFill/>
        </p:spPr>
      </p:pic>
      <p:pic>
        <p:nvPicPr>
          <p:cNvPr id="1030" name="Picture 6" descr="https://gas-kvas.com/uploads/posts/2023-01/1674620569_gas-kvas-com-p-konturnii-risunok-ladoshk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068960"/>
            <a:ext cx="333210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rs.mds.yandex.net/i?id=6dcd233d14c8c031b87db6bc33f1a74098be9b3b-90421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(</a:t>
            </a:r>
            <a:r>
              <a:rPr lang="ru-RU" sz="3600" i="1" dirty="0" smtClean="0"/>
              <a:t>Поочередно сгибают пальцы, начиная с большого)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Вот веселая лягушка.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fs.znanio.ru/8c0997/e6/f2/26554c44d85fc48d89e2efde420e502faf.jpg"/>
          <p:cNvPicPr>
            <a:picLocks noChangeAspect="1" noChangeArrowheads="1"/>
          </p:cNvPicPr>
          <p:nvPr/>
        </p:nvPicPr>
        <p:blipFill>
          <a:blip r:embed="rId3" cstate="print"/>
          <a:srcRect t="48363" r="71313"/>
          <a:stretch>
            <a:fillRect/>
          </a:stretch>
        </p:blipFill>
        <p:spPr bwMode="auto">
          <a:xfrm>
            <a:off x="5868144" y="1628800"/>
            <a:ext cx="2594754" cy="3096344"/>
          </a:xfrm>
          <a:prstGeom prst="rect">
            <a:avLst/>
          </a:prstGeom>
          <a:noFill/>
        </p:spPr>
      </p:pic>
      <p:sp>
        <p:nvSpPr>
          <p:cNvPr id="16388" name="AutoShape 4" descr="https://st4.depositphotos.com/1967477/20313/v/1600/depositphotos_203131562-stock-illustration-cartoon-cute-frog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.depositphotos.com/1724125/2456/v/450/depositphotos_24564543-stock-illustration-leaping-fr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mykaleidoscope.ru/x/uploads/posts/2022-09/1663326440_25-mykaleidoscope-ru-p-veselii-lyagushonok-emotsii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rs.mds.yandex.net/i?id=6dcd233d14c8c031b87db6bc33f1a74098be9b3b-90421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latin typeface="Times New Roman" pitchFamily="18" charset="0"/>
                <a:cs typeface="Times New Roman" pitchFamily="18" charset="0"/>
              </a:rPr>
              <a:t>Вот железная машина</a:t>
            </a:r>
            <a:r>
              <a:rPr lang="ru-RU" sz="5300" dirty="0" smtClean="0"/>
              <a:t>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s://fs.znanio.ru/8c0997/e6/f2/26554c44d85fc48d89e2efde420e502faf.jpg"/>
          <p:cNvPicPr>
            <a:picLocks noChangeAspect="1" noChangeArrowheads="1"/>
          </p:cNvPicPr>
          <p:nvPr/>
        </p:nvPicPr>
        <p:blipFill>
          <a:blip r:embed="rId3" cstate="print"/>
          <a:srcRect l="27508" t="53464" r="54128"/>
          <a:stretch>
            <a:fillRect/>
          </a:stretch>
        </p:blipFill>
        <p:spPr bwMode="auto">
          <a:xfrm>
            <a:off x="6346483" y="1916832"/>
            <a:ext cx="2185957" cy="3672408"/>
          </a:xfrm>
          <a:prstGeom prst="rect">
            <a:avLst/>
          </a:prstGeom>
          <a:noFill/>
        </p:spPr>
      </p:pic>
      <p:sp>
        <p:nvSpPr>
          <p:cNvPr id="17412" name="AutoShape 4" descr="https://cdn1.ozone.ru/s3/multimedia-i/60036411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s://i.pinimg.com/originals/76/60/b5/7660b58387eb5ee538781037032bd8bf.jpg"/>
          <p:cNvPicPr>
            <a:picLocks noChangeAspect="1" noChangeArrowheads="1"/>
          </p:cNvPicPr>
          <p:nvPr/>
        </p:nvPicPr>
        <p:blipFill>
          <a:blip r:embed="rId4" cstate="print"/>
          <a:srcRect l="3738" t="7040" r="4057" b="4965"/>
          <a:stretch>
            <a:fillRect/>
          </a:stretch>
        </p:blipFill>
        <p:spPr bwMode="auto">
          <a:xfrm>
            <a:off x="755575" y="1916832"/>
            <a:ext cx="5754879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i?id=6dcd233d14c8c031b87db6bc33f1a74098be9b3b-90421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Это мяч. Он из резины.</a:t>
            </a:r>
            <a:r>
              <a:rPr lang="ru-RU" sz="4800" dirty="0" smtClean="0"/>
              <a:t> </a:t>
            </a:r>
            <a:endParaRPr lang="ru-RU" sz="4800" dirty="0"/>
          </a:p>
        </p:txBody>
      </p:sp>
      <p:pic>
        <p:nvPicPr>
          <p:cNvPr id="18434" name="Picture 2" descr="https://fs.znanio.ru/8c0997/e6/f2/26554c44d85fc48d89e2efde420e502faf.jpg"/>
          <p:cNvPicPr>
            <a:picLocks noChangeAspect="1" noChangeArrowheads="1"/>
          </p:cNvPicPr>
          <p:nvPr/>
        </p:nvPicPr>
        <p:blipFill>
          <a:blip r:embed="rId3" cstate="print"/>
          <a:srcRect l="47249" t="50909" r="27439"/>
          <a:stretch>
            <a:fillRect/>
          </a:stretch>
        </p:blipFill>
        <p:spPr bwMode="auto">
          <a:xfrm>
            <a:off x="5940152" y="2276872"/>
            <a:ext cx="2688223" cy="3456384"/>
          </a:xfrm>
          <a:prstGeom prst="rect">
            <a:avLst/>
          </a:prstGeom>
          <a:noFill/>
        </p:spPr>
      </p:pic>
      <p:pic>
        <p:nvPicPr>
          <p:cNvPr id="18436" name="Picture 4" descr="https://7960777a-2fd1-4b07-8bbb-896e98c4659c.selcdn.net/upload/prod_add_s/969/product-561969-9.jpg"/>
          <p:cNvPicPr>
            <a:picLocks noChangeAspect="1" noChangeArrowheads="1"/>
          </p:cNvPicPr>
          <p:nvPr/>
        </p:nvPicPr>
        <p:blipFill>
          <a:blip r:embed="rId4" cstate="print"/>
          <a:srcRect l="14040" t="13629" r="12521" b="15092"/>
          <a:stretch>
            <a:fillRect/>
          </a:stretch>
        </p:blipFill>
        <p:spPr bwMode="auto">
          <a:xfrm>
            <a:off x="1187624" y="1988840"/>
            <a:ext cx="459978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i?id=6dcd233d14c8c031b87db6bc33f1a74098be9b3b-90421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Разноцветная матрешка</a:t>
            </a:r>
            <a:r>
              <a:rPr lang="ru-RU" sz="4800" dirty="0" smtClean="0"/>
              <a:t> </a:t>
            </a:r>
            <a:endParaRPr lang="ru-RU" sz="4800" dirty="0"/>
          </a:p>
        </p:txBody>
      </p:sp>
      <p:pic>
        <p:nvPicPr>
          <p:cNvPr id="19458" name="Picture 2" descr="https://fs.znanio.ru/8c0997/e6/f2/26554c44d85fc48d89e2efde420e502faf.jpg"/>
          <p:cNvPicPr>
            <a:picLocks noChangeAspect="1" noChangeArrowheads="1"/>
          </p:cNvPicPr>
          <p:nvPr/>
        </p:nvPicPr>
        <p:blipFill>
          <a:blip r:embed="rId3" cstate="print"/>
          <a:srcRect l="69187" t="53454" r="7189"/>
          <a:stretch>
            <a:fillRect/>
          </a:stretch>
        </p:blipFill>
        <p:spPr bwMode="auto">
          <a:xfrm>
            <a:off x="5739909" y="1700808"/>
            <a:ext cx="2866733" cy="3744416"/>
          </a:xfrm>
          <a:prstGeom prst="rect">
            <a:avLst/>
          </a:prstGeom>
          <a:noFill/>
        </p:spPr>
      </p:pic>
      <p:pic>
        <p:nvPicPr>
          <p:cNvPr id="19460" name="Picture 4" descr="https://infodoski.ru/images/detailed/24/22_u8ut-oc.jpg"/>
          <p:cNvPicPr>
            <a:picLocks noChangeAspect="1" noChangeArrowheads="1"/>
          </p:cNvPicPr>
          <p:nvPr/>
        </p:nvPicPr>
        <p:blipFill>
          <a:blip r:embed="rId4" cstate="print"/>
          <a:srcRect l="16901" r="18393" b="2941"/>
          <a:stretch>
            <a:fillRect/>
          </a:stretch>
        </p:blipFill>
        <p:spPr bwMode="auto">
          <a:xfrm>
            <a:off x="971600" y="1448780"/>
            <a:ext cx="3384376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rs.mds.yandex.net/i?id=6dcd233d14c8c031b87db6bc33f1a74098be9b3b-904217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И с хвостом пушистым кошка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21506" name="AutoShape 2" descr="https://2.bp.blogspot.com/-6EpgaPcnJXY/WLMYW49WMLI/AAAAAAAAtSg/zzk7MgL_hMAV3Y4Wi4484JNfsbYztd72ACLcB/s1600/79-Mainely-Flufftail-Ca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s://bmishka.ru/images/product/l/1515e0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4640"/>
            <a:ext cx="4248472" cy="4248472"/>
          </a:xfrm>
          <a:prstGeom prst="rect">
            <a:avLst/>
          </a:prstGeom>
          <a:noFill/>
        </p:spPr>
      </p:pic>
      <p:pic>
        <p:nvPicPr>
          <p:cNvPr id="21510" name="Picture 6" descr="https://topuch.com/kafedra-fizicheskoj-kuleturi-i-sporta-rabochaya-tetrade-po-dis/167254_html_73a99994fbe7b13b.jpg"/>
          <p:cNvPicPr>
            <a:picLocks noChangeAspect="1" noChangeArrowheads="1"/>
          </p:cNvPicPr>
          <p:nvPr/>
        </p:nvPicPr>
        <p:blipFill>
          <a:blip r:embed="rId4" cstate="print"/>
          <a:srcRect l="65936" t="65517" r="8812"/>
          <a:stretch>
            <a:fillRect/>
          </a:stretch>
        </p:blipFill>
        <p:spPr bwMode="auto">
          <a:xfrm>
            <a:off x="4975246" y="2852936"/>
            <a:ext cx="304593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818009_16-p-foni-dlya-prezentatsii-igrushek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86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>Составила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Боркунова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Е.В. </a:t>
            </a:r>
            <a:r>
              <a:rPr lang="ru-RU" b="1" i="1" dirty="0" smtClean="0">
                <a:latin typeface="Monotype Corsiva" pitchFamily="66" charset="0"/>
              </a:rPr>
              <a:t/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МБДОУ «</a:t>
            </a:r>
            <a:r>
              <a:rPr lang="ru-RU" b="1" i="1" dirty="0" err="1" smtClean="0">
                <a:latin typeface="Monotype Corsiva" pitchFamily="66" charset="0"/>
              </a:rPr>
              <a:t>Дюймовочка</a:t>
            </a:r>
            <a:r>
              <a:rPr lang="ru-RU" b="1" i="1" dirty="0" smtClean="0">
                <a:latin typeface="Monotype Corsiva" pitchFamily="66" charset="0"/>
              </a:rPr>
              <a:t>»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городской округ  Большой Камень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Приморского края.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Пальчиковая  гимнастика «У Антошки есть игрушки» .      </vt:lpstr>
      <vt:lpstr>           </vt:lpstr>
      <vt:lpstr>У Антошки есть игрушки: (показать открытые ладошки)</vt:lpstr>
      <vt:lpstr>(Поочередно сгибают пальцы, начиная с большого) </vt:lpstr>
      <vt:lpstr>Вот железная машина.  </vt:lpstr>
      <vt:lpstr>Это мяч. Он из резины. </vt:lpstr>
      <vt:lpstr>Разноцветная матрешка </vt:lpstr>
      <vt:lpstr>И с хвостом пушистым кошка.</vt:lpstr>
      <vt:lpstr>Составила  Боркунова Е.В.  МБДОУ «Дюймовочка» городской округ  Большой Камень Приморского края. 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10</cp:revision>
  <dcterms:created xsi:type="dcterms:W3CDTF">2023-08-09T11:30:41Z</dcterms:created>
  <dcterms:modified xsi:type="dcterms:W3CDTF">2023-08-14T09:29:29Z</dcterms:modified>
</cp:coreProperties>
</file>