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6" r:id="rId4"/>
    <p:sldId id="260" r:id="rId5"/>
    <p:sldId id="262" r:id="rId6"/>
    <p:sldId id="261" r:id="rId7"/>
    <p:sldId id="257" r:id="rId8"/>
    <p:sldId id="25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2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9F8B-B440-40F8-A2AB-0641094C641E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C039-0950-4EB2-BE7A-7A7E8BA98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504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9F8B-B440-40F8-A2AB-0641094C641E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C039-0950-4EB2-BE7A-7A7E8BA98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6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9F8B-B440-40F8-A2AB-0641094C641E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C039-0950-4EB2-BE7A-7A7E8BA98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54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9F8B-B440-40F8-A2AB-0641094C641E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C039-0950-4EB2-BE7A-7A7E8BA98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91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9F8B-B440-40F8-A2AB-0641094C641E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C039-0950-4EB2-BE7A-7A7E8BA98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45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9F8B-B440-40F8-A2AB-0641094C641E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C039-0950-4EB2-BE7A-7A7E8BA98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44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9F8B-B440-40F8-A2AB-0641094C641E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C039-0950-4EB2-BE7A-7A7E8BA98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35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9F8B-B440-40F8-A2AB-0641094C641E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C039-0950-4EB2-BE7A-7A7E8BA98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92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9F8B-B440-40F8-A2AB-0641094C641E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C039-0950-4EB2-BE7A-7A7E8BA98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35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9F8B-B440-40F8-A2AB-0641094C641E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C039-0950-4EB2-BE7A-7A7E8BA98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068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9F8B-B440-40F8-A2AB-0641094C641E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C039-0950-4EB2-BE7A-7A7E8BA98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0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19F8B-B440-40F8-A2AB-0641094C641E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8C039-0950-4EB2-BE7A-7A7E8BA98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06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i="1" dirty="0"/>
              <a:t>Муниципальное бюджетное дошкольное общеобразовательное учреждение «Детский сад </a:t>
            </a:r>
            <a:r>
              <a:rPr lang="en-US" sz="1600" b="1" i="1" dirty="0"/>
              <a:t>N 109</a:t>
            </a:r>
            <a:r>
              <a:rPr lang="ru-RU" sz="1600" b="1" i="1" dirty="0"/>
              <a:t> «</a:t>
            </a:r>
            <a:r>
              <a:rPr lang="ru-RU" sz="1600" b="1" i="1" dirty="0" err="1"/>
              <a:t>Букварёнок</a:t>
            </a:r>
            <a:r>
              <a:rPr lang="ru-RU" sz="1600" b="1" i="1" dirty="0"/>
              <a:t>»</a:t>
            </a:r>
            <a:r>
              <a:rPr lang="en-US" sz="1600" b="1" i="1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44615"/>
            <a:ext cx="10515600" cy="383234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/>
              <a:t>Номинация: «Центр для игр с песком и водой в группах младшего возраста»</a:t>
            </a:r>
          </a:p>
          <a:p>
            <a:pPr marL="0" indent="0" algn="ctr">
              <a:buNone/>
            </a:pPr>
            <a:endParaRPr lang="ru-RU" b="1" i="1" dirty="0" smtClean="0"/>
          </a:p>
          <a:p>
            <a:pPr marL="0" indent="0" algn="ctr">
              <a:buNone/>
            </a:pPr>
            <a:endParaRPr lang="ru-RU" b="1" i="1" dirty="0"/>
          </a:p>
          <a:p>
            <a:pPr marL="0" indent="0" algn="r">
              <a:buNone/>
            </a:pPr>
            <a:r>
              <a:rPr lang="ru-RU" sz="2000" b="1" i="1" dirty="0" smtClean="0"/>
              <a:t>Авторы: воспитатель Богданова Анна Эдуардовна, </a:t>
            </a:r>
          </a:p>
          <a:p>
            <a:pPr marL="0" indent="0" algn="r">
              <a:buNone/>
            </a:pPr>
            <a:r>
              <a:rPr lang="ru-RU" sz="2000" b="1" i="1" dirty="0"/>
              <a:t>в</a:t>
            </a:r>
            <a:r>
              <a:rPr lang="ru-RU" sz="2000" b="1" i="1" dirty="0" smtClean="0"/>
              <a:t>оспитатель Кузнецова Светлана </a:t>
            </a:r>
            <a:r>
              <a:rPr lang="ru-RU" sz="2000" b="1" i="1" dirty="0"/>
              <a:t>А</a:t>
            </a:r>
            <a:r>
              <a:rPr lang="ru-RU" sz="2000" b="1" i="1" dirty="0" smtClean="0"/>
              <a:t>лександровна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446934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14" y="365125"/>
            <a:ext cx="10685585" cy="1325563"/>
          </a:xfrm>
        </p:spPr>
        <p:txBody>
          <a:bodyPr>
            <a:normAutofit/>
          </a:bodyPr>
          <a:lstStyle/>
          <a:p>
            <a:r>
              <a:rPr lang="ru-RU" sz="2200" b="1" i="1" u="sng" dirty="0"/>
              <a:t>Цель центра «Воды и песка» </a:t>
            </a:r>
            <a:r>
              <a:rPr lang="ru-RU" sz="2200" i="1" dirty="0"/>
              <a:t>— формирование интереса к познавательной и экспериментальной деятельности.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" y="1195754"/>
            <a:ext cx="10805160" cy="52050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u="sng" dirty="0" smtClean="0"/>
              <a:t>Задачи</a:t>
            </a:r>
            <a:r>
              <a:rPr lang="ru-RU" sz="2400" i="1" dirty="0" smtClean="0"/>
              <a:t>, которые решаются в </a:t>
            </a:r>
            <a:r>
              <a:rPr lang="ru-RU" sz="2400" i="1" dirty="0" smtClean="0"/>
              <a:t>центре</a:t>
            </a:r>
            <a:r>
              <a:rPr lang="ru-RU" sz="2400" i="1" dirty="0" smtClean="0"/>
              <a:t>:</a:t>
            </a:r>
          </a:p>
          <a:p>
            <a:r>
              <a:rPr lang="ru-RU" sz="2400" i="1" dirty="0" smtClean="0"/>
              <a:t>Формирование </a:t>
            </a:r>
            <a:r>
              <a:rPr lang="ru-RU" sz="2400" i="1" dirty="0" smtClean="0"/>
              <a:t>знаний о свойствах песка, воды и природных материалов (камни, ракушки, шишки, деревянные палочки и другие). </a:t>
            </a:r>
          </a:p>
          <a:p>
            <a:r>
              <a:rPr lang="ru-RU" sz="2400" i="1" dirty="0" smtClean="0"/>
              <a:t>Укрепление нервной системы, снятие мышечного и нервного напряжения. </a:t>
            </a:r>
          </a:p>
          <a:p>
            <a:r>
              <a:rPr lang="ru-RU" sz="2400" i="1" dirty="0" smtClean="0"/>
              <a:t>Активизирование речевой деятельности детей. </a:t>
            </a:r>
          </a:p>
          <a:p>
            <a:r>
              <a:rPr lang="ru-RU" sz="2400" i="1" dirty="0" smtClean="0"/>
              <a:t>Развитие речевого дыхания, творческих способностей, познавательного интереса, наблюдательности, внимания, воображения, координации движений, мелкой моторики, тактильных ощущений. </a:t>
            </a:r>
          </a:p>
          <a:p>
            <a:r>
              <a:rPr lang="ru-RU" sz="2400" i="1" dirty="0" smtClean="0"/>
              <a:t>Воспитание аккуратности в работе с песком и водой. </a:t>
            </a:r>
          </a:p>
          <a:p>
            <a:r>
              <a:rPr lang="ru-RU" sz="2400" i="1" dirty="0" smtClean="0"/>
              <a:t>Обеспечение эмоциональной релаксации, снятие эмоционального напряжения, развитие положительных эмоций у детей.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883021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49109" y="1122362"/>
            <a:ext cx="5720860" cy="3203453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для игр с водой и песком в младшей группе «Ветерок»</a:t>
            </a:r>
            <a:endParaRPr lang="ru-RU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" t="24211" r="11629" b="17624"/>
          <a:stretch/>
        </p:blipFill>
        <p:spPr>
          <a:xfrm>
            <a:off x="556858" y="465503"/>
            <a:ext cx="5234941" cy="6103620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268899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i="1" dirty="0"/>
              <a:t>В начале </a:t>
            </a:r>
            <a:r>
              <a:rPr lang="ru-RU" sz="2400" i="1" dirty="0" smtClean="0"/>
              <a:t>занятия </a:t>
            </a:r>
            <a:r>
              <a:rPr lang="ru-RU" sz="2400" i="1" dirty="0"/>
              <a:t>мы здороваемся с песком. </a:t>
            </a:r>
            <a:r>
              <a:rPr lang="ru-RU" sz="2400" i="1" dirty="0" smtClean="0"/>
              <a:t>Далее </a:t>
            </a:r>
            <a:r>
              <a:rPr lang="ru-RU" sz="2400" i="1" dirty="0"/>
              <a:t>можно играть с песком: пересыпать из ладошки в ладошку, из совочка в формочку, в песке можно прятать, а потом искать различные предметы, строить постройки.</a:t>
            </a:r>
            <a:r>
              <a:rPr lang="ru-RU" sz="1800" i="1" dirty="0"/>
              <a:t/>
            </a:r>
            <a:br>
              <a:rPr lang="ru-RU" sz="1800" i="1" dirty="0"/>
            </a:br>
            <a:endParaRPr lang="ru-RU" sz="180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62" y="1734536"/>
            <a:ext cx="8792307" cy="4945674"/>
          </a:xfr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370023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i="1" u="sng" dirty="0" smtClean="0"/>
              <a:t>Используемый материал для игр с песком и водой: </a:t>
            </a:r>
            <a:r>
              <a:rPr lang="ru-RU" sz="2400" i="1" dirty="0" smtClean="0"/>
              <a:t>камни, ракушки, шишки, орехи, камушки </a:t>
            </a:r>
            <a:r>
              <a:rPr lang="ru-RU" sz="2400" i="1" dirty="0" err="1" smtClean="0"/>
              <a:t>Марблс</a:t>
            </a:r>
            <a:r>
              <a:rPr lang="ru-RU" sz="2400" i="1" dirty="0" smtClean="0"/>
              <a:t>, крышки, мелкие игрушки, шарики разных размеров, детали конструктора, лупы.</a:t>
            </a:r>
            <a:endParaRPr lang="ru-RU" sz="240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31" y="1231716"/>
            <a:ext cx="9988061" cy="5618285"/>
          </a:xfrm>
          <a:prstGeom prst="rect">
            <a:avLst/>
          </a:prstGeom>
          <a:effectLst>
            <a:softEdge rad="444500"/>
          </a:effectLst>
        </p:spPr>
      </p:pic>
    </p:spTree>
    <p:extLst>
      <p:ext uri="{BB962C8B-B14F-4D97-AF65-F5344CB8AC3E}">
        <p14:creationId xmlns:p14="http://schemas.microsoft.com/office/powerpoint/2010/main" val="961427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5784" y="365125"/>
            <a:ext cx="6688015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/>
              <a:t>Набор «Рыбалка», резиновые игрушки, сачки, воронки, набор «Водный транспорт», сито</a:t>
            </a:r>
            <a:endParaRPr lang="ru-RU" sz="24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36" y="2438400"/>
            <a:ext cx="7857064" cy="441959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12" y="171779"/>
            <a:ext cx="3854450" cy="6858000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effectLst>
            <a:softEdge rad="762000"/>
          </a:effectLst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196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646" y="1825625"/>
            <a:ext cx="1151206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i="1" dirty="0" smtClean="0"/>
              <a:t>Организуя игры с песком и водой мы не только знакомим детей со свойствами различных предметов и материалов, но и закрепляем элементарные представления о форме, величине, цвете предметов, развиваем мелкую моторику ребенка</a:t>
            </a:r>
            <a:r>
              <a:rPr lang="ru-RU" sz="2400" i="1" dirty="0" smtClean="0"/>
              <a:t>.</a:t>
            </a:r>
          </a:p>
          <a:p>
            <a:pPr marL="0" indent="0" algn="ctr">
              <a:buNone/>
            </a:pPr>
            <a:endParaRPr lang="ru-RU" sz="2400" i="1" dirty="0" smtClean="0"/>
          </a:p>
          <a:p>
            <a:pPr marL="0" indent="0" algn="ctr">
              <a:buNone/>
            </a:pPr>
            <a:endParaRPr lang="ru-RU" sz="2400" i="1" dirty="0"/>
          </a:p>
          <a:p>
            <a:pPr marL="0" indent="0" algn="ctr">
              <a:buNone/>
            </a:pPr>
            <a:r>
              <a:rPr lang="ru-RU" sz="4000" i="1" dirty="0" smtClean="0"/>
              <a:t>Благодарим за внимание!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34777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6267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290</Words>
  <Application>Microsoft Office PowerPoint</Application>
  <PresentationFormat>Произвольный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Муниципальное бюджетное дошкольное общеобразовательное учреждение «Детский сад N 109 «Букварёнок»  </vt:lpstr>
      <vt:lpstr>Цель центра «Воды и песка» — формирование интереса к познавательной и экспериментальной деятельности.   </vt:lpstr>
      <vt:lpstr>Центр для игр с водой и песком в младшей группе «Ветерок»</vt:lpstr>
      <vt:lpstr>В начале занятия мы здороваемся с песком. Далее можно играть с песком: пересыпать из ладошки в ладошку, из совочка в формочку, в песке можно прятать, а потом искать различные предметы, строить постройки. </vt:lpstr>
      <vt:lpstr>Используемый материал для игр с песком и водой: камни, ракушки, шишки, орехи, камушки Марблс, крышки, мелкие игрушки, шарики разных размеров, детали конструктора, лупы.</vt:lpstr>
      <vt:lpstr>Набор «Рыбалка», резиновые игрушки, сачки, воронки, набор «Водный транспорт», сито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Пользователь</cp:lastModifiedBy>
  <cp:revision>7</cp:revision>
  <dcterms:created xsi:type="dcterms:W3CDTF">2025-04-02T04:55:53Z</dcterms:created>
  <dcterms:modified xsi:type="dcterms:W3CDTF">2025-04-02T11:41:20Z</dcterms:modified>
</cp:coreProperties>
</file>