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3" r:id="rId5"/>
    <p:sldId id="260" r:id="rId6"/>
    <p:sldId id="258" r:id="rId7"/>
    <p:sldId id="262" r:id="rId8"/>
    <p:sldId id="261" r:id="rId9"/>
    <p:sldId id="264" r:id="rId10"/>
    <p:sldId id="265" r:id="rId11"/>
    <p:sldId id="270" r:id="rId12"/>
    <p:sldId id="269" r:id="rId13"/>
    <p:sldId id="272" r:id="rId14"/>
    <p:sldId id="274" r:id="rId15"/>
    <p:sldId id="273" r:id="rId16"/>
    <p:sldId id="275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8" y="-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E77AC-109B-4DAF-952A-D4D8C6EFF6A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C50BE1-02F9-40BE-B725-1513D661B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CFF14B5-ECDF-4F3C-8ECA-D07323F47B3D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074A07C-AD52-4520-8505-1E14C3EEA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0612" y="476672"/>
            <a:ext cx="7633835" cy="3672408"/>
          </a:xfrm>
        </p:spPr>
        <p:txBody>
          <a:bodyPr>
            <a:normAutofit/>
          </a:bodyPr>
          <a:lstStyle/>
          <a:p>
            <a:r>
              <a:rPr lang="ru-RU" sz="2700" b="1" dirty="0" smtClean="0"/>
              <a:t>Создание условий для развития творческого потенциала детей через ознакомление с музыкальными инструментами.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95937" y="4797152"/>
            <a:ext cx="4824536" cy="84164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С.Н. </a:t>
            </a:r>
            <a:r>
              <a:rPr lang="ru-RU" dirty="0" err="1" smtClean="0"/>
              <a:t>Мышанская</a:t>
            </a:r>
            <a:r>
              <a:rPr lang="ru-RU" dirty="0" smtClean="0"/>
              <a:t>, </a:t>
            </a:r>
          </a:p>
          <a:p>
            <a:r>
              <a:rPr lang="ru-RU" dirty="0" smtClean="0"/>
              <a:t>музыкальный руководитель </a:t>
            </a:r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332656"/>
            <a:ext cx="7530040" cy="591574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b="1" dirty="0" smtClean="0"/>
              <a:t>Тип проекта:</a:t>
            </a:r>
            <a:r>
              <a:rPr lang="ru-RU" dirty="0" smtClean="0"/>
              <a:t> творческий, познавательный</a:t>
            </a:r>
          </a:p>
          <a:p>
            <a:r>
              <a:rPr lang="ru-RU" b="1" dirty="0" smtClean="0"/>
              <a:t>Вид проекта</a:t>
            </a:r>
            <a:r>
              <a:rPr lang="ru-RU" dirty="0" smtClean="0"/>
              <a:t>: групповой</a:t>
            </a:r>
          </a:p>
          <a:p>
            <a:r>
              <a:rPr lang="ru-RU" b="1" dirty="0" smtClean="0"/>
              <a:t>Время реализации:</a:t>
            </a:r>
            <a:r>
              <a:rPr lang="ru-RU" dirty="0" smtClean="0"/>
              <a:t> долгосрочный</a:t>
            </a:r>
          </a:p>
          <a:p>
            <a:r>
              <a:rPr lang="ru-RU" b="1" dirty="0" smtClean="0"/>
              <a:t>Участники проекта:</a:t>
            </a:r>
            <a:r>
              <a:rPr lang="ru-RU" dirty="0" smtClean="0"/>
              <a:t> воспитатели, дети, родители.</a:t>
            </a:r>
          </a:p>
          <a:p>
            <a:r>
              <a:rPr lang="ru-RU" b="1" dirty="0" smtClean="0"/>
              <a:t>Цель: </a:t>
            </a:r>
            <a:r>
              <a:rPr lang="ru-RU" dirty="0" smtClean="0"/>
              <a:t>создать условия для развития творческого потенциала детей через ознакомление с музыкальными инструментами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88640"/>
            <a:ext cx="8244408" cy="6059760"/>
          </a:xfrm>
        </p:spPr>
        <p:txBody>
          <a:bodyPr>
            <a:normAutofit fontScale="70000" lnSpcReduction="20000"/>
          </a:bodyPr>
          <a:lstStyle/>
          <a:p>
            <a:r>
              <a:rPr lang="ru-RU" u="sng" dirty="0" smtClean="0"/>
              <a:t>Задачи развивающие: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способствовать развитию мыслительной деятельности, памяти, слуха и фантазии;</a:t>
            </a:r>
          </a:p>
          <a:p>
            <a:pPr>
              <a:buFontTx/>
              <a:buChar char="-"/>
            </a:pPr>
            <a:r>
              <a:rPr lang="ru-RU" dirty="0" smtClean="0"/>
              <a:t> обогащать музыкальные впечатления детей и способствовать формированию музыкального вкуса и музыкальной памяти.</a:t>
            </a:r>
          </a:p>
          <a:p>
            <a:pPr>
              <a:buFontTx/>
              <a:buChar char="-"/>
            </a:pPr>
            <a:endParaRPr lang="ru-RU" dirty="0" smtClean="0"/>
          </a:p>
          <a:p>
            <a:r>
              <a:rPr lang="ru-RU" u="sng" dirty="0" smtClean="0"/>
              <a:t>Задачи воспитательные: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-раскрывать творческий потенциал детей, содействовать</a:t>
            </a:r>
          </a:p>
          <a:p>
            <a:pPr>
              <a:buNone/>
            </a:pPr>
            <a:r>
              <a:rPr lang="ru-RU" dirty="0" smtClean="0"/>
              <a:t> проявлению самостоятельности   дошкольников;</a:t>
            </a:r>
          </a:p>
          <a:p>
            <a:pPr>
              <a:buFontTx/>
              <a:buChar char="-"/>
            </a:pPr>
            <a:r>
              <a:rPr lang="ru-RU" dirty="0" smtClean="0"/>
              <a:t> способствовать  совместной работе воспитателей с детьми.</a:t>
            </a:r>
          </a:p>
          <a:p>
            <a:pPr>
              <a:buNone/>
            </a:pPr>
            <a:r>
              <a:rPr lang="ru-RU" dirty="0" smtClean="0"/>
              <a:t>              </a:t>
            </a:r>
          </a:p>
          <a:p>
            <a:r>
              <a:rPr lang="ru-RU" u="sng" dirty="0" smtClean="0"/>
              <a:t>Задачи образовательные: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-систематизировать и закреплять знания детей об инструментах разных групп  (духовые, струнные,  ударные);</a:t>
            </a:r>
          </a:p>
          <a:p>
            <a:pPr>
              <a:buNone/>
            </a:pPr>
            <a:r>
              <a:rPr lang="ru-RU" dirty="0" smtClean="0"/>
              <a:t>- повышать интерес детей к музыкальной деятельности;</a:t>
            </a:r>
          </a:p>
          <a:p>
            <a:pPr>
              <a:buNone/>
            </a:pPr>
            <a:r>
              <a:rPr lang="ru-RU" dirty="0" smtClean="0"/>
              <a:t>- обогащать словарный запас и  активизировать речь детей.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Ожидаемые результаты: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развитие эмоциональной сферы ребенка;</a:t>
            </a:r>
          </a:p>
          <a:p>
            <a:r>
              <a:rPr lang="ru-RU" dirty="0" smtClean="0"/>
              <a:t>приобщение детей к музыкальной культуре;</a:t>
            </a:r>
          </a:p>
          <a:p>
            <a:r>
              <a:rPr lang="ru-RU" dirty="0" smtClean="0"/>
              <a:t> развитие познавательных и творческих способностей;</a:t>
            </a:r>
          </a:p>
          <a:p>
            <a:r>
              <a:rPr lang="ru-RU" dirty="0" smtClean="0"/>
              <a:t> формированию музыкального вкуса у детей.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 </a:t>
            </a:r>
            <a:r>
              <a:rPr lang="ru-RU" b="1" dirty="0" smtClean="0"/>
              <a:t>Реализация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u="sng" dirty="0" smtClean="0"/>
          </a:p>
          <a:p>
            <a:r>
              <a:rPr lang="ru-RU" u="sng" dirty="0" smtClean="0"/>
              <a:t>1 этап</a:t>
            </a:r>
            <a:r>
              <a:rPr lang="ru-RU" dirty="0" smtClean="0"/>
              <a:t> - подготовительный</a:t>
            </a:r>
          </a:p>
          <a:p>
            <a:r>
              <a:rPr lang="ru-RU" dirty="0" smtClean="0"/>
              <a:t>- изучение методической литературы по теме проекта;</a:t>
            </a:r>
          </a:p>
          <a:p>
            <a:r>
              <a:rPr lang="ru-RU" dirty="0" smtClean="0"/>
              <a:t>- составление плана  реализации проекта;</a:t>
            </a:r>
          </a:p>
          <a:p>
            <a:r>
              <a:rPr lang="ru-RU" dirty="0" smtClean="0"/>
              <a:t>- подбор материала для пополнения среды музыкального зала и групп;</a:t>
            </a:r>
          </a:p>
          <a:p>
            <a:r>
              <a:rPr lang="ru-RU" dirty="0" smtClean="0"/>
              <a:t>- подбор наглядного материала для  занятий: иллюстрации, фото, карточки с изображениями музыкальных инструментов и музыкантов играющих на них;</a:t>
            </a:r>
          </a:p>
          <a:p>
            <a:r>
              <a:rPr lang="ru-RU" dirty="0" smtClean="0"/>
              <a:t>- подготовка консультаций на темы "Дети и музыка", "Волшебный мир музыкальных инструментов", "Русские народные музыкальные инструменты";</a:t>
            </a:r>
          </a:p>
          <a:p>
            <a:r>
              <a:rPr lang="ru-RU" dirty="0" smtClean="0"/>
              <a:t>- поиск информации о различных музыкальных инструментах;</a:t>
            </a:r>
          </a:p>
          <a:p>
            <a:r>
              <a:rPr lang="ru-RU" dirty="0" smtClean="0"/>
              <a:t>- подготовка музыкально-дидактических игр;</a:t>
            </a:r>
          </a:p>
          <a:p>
            <a:r>
              <a:rPr lang="ru-RU" dirty="0" smtClean="0"/>
              <a:t>- составление презентации "Музыкальные инструменты", "Какие бывают инструменты", "Необыкновенный концерт".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u="sng" dirty="0" smtClean="0"/>
              <a:t>2 этап</a:t>
            </a:r>
            <a:r>
              <a:rPr lang="ru-RU" dirty="0" smtClean="0"/>
              <a:t> - основной, организационно-практический</a:t>
            </a:r>
          </a:p>
          <a:p>
            <a:r>
              <a:rPr lang="ru-RU" dirty="0" smtClean="0"/>
              <a:t>- беседы с детьми о музыкальных инструментах;</a:t>
            </a:r>
          </a:p>
          <a:p>
            <a:r>
              <a:rPr lang="ru-RU" dirty="0" smtClean="0"/>
              <a:t>- активизировать речь детей через </a:t>
            </a:r>
            <a:r>
              <a:rPr lang="ru-RU" dirty="0" err="1" smtClean="0"/>
              <a:t>распевки</a:t>
            </a:r>
            <a:r>
              <a:rPr lang="ru-RU" dirty="0" smtClean="0"/>
              <a:t> по теме;</a:t>
            </a:r>
          </a:p>
          <a:p>
            <a:r>
              <a:rPr lang="ru-RU" dirty="0" smtClean="0"/>
              <a:t>- развитие умения у детей различать музыкальные инструменты;</a:t>
            </a:r>
          </a:p>
          <a:p>
            <a:r>
              <a:rPr lang="ru-RU" dirty="0" smtClean="0"/>
              <a:t>- слушание музыки и звучание отдельных инструментов;</a:t>
            </a:r>
          </a:p>
          <a:p>
            <a:r>
              <a:rPr lang="ru-RU" dirty="0" smtClean="0"/>
              <a:t>- организация подвижных игр с применением музыкальных инструментов;</a:t>
            </a:r>
          </a:p>
          <a:p>
            <a:r>
              <a:rPr lang="ru-RU" dirty="0" smtClean="0"/>
              <a:t>- изготовление папки-передвижки «Мой любимый инструмент»; </a:t>
            </a:r>
          </a:p>
          <a:p>
            <a:r>
              <a:rPr lang="ru-RU" dirty="0" smtClean="0"/>
              <a:t>- составление описательных  рассказов по иллюстрациям;</a:t>
            </a:r>
          </a:p>
          <a:p>
            <a:r>
              <a:rPr lang="ru-RU" dirty="0" smtClean="0"/>
              <a:t>- изготовление шумящих инструментов из подручных материалов;</a:t>
            </a:r>
          </a:p>
          <a:p>
            <a:r>
              <a:rPr lang="ru-RU" dirty="0" smtClean="0"/>
              <a:t>- загадывание и отгадывание загадок про музыкальные инструменты;</a:t>
            </a:r>
          </a:p>
          <a:p>
            <a:r>
              <a:rPr lang="ru-RU" dirty="0" smtClean="0"/>
              <a:t>- организация музыкально-дидактических игр: "Что в мешочке", "Угадай и повтори", "Угадай, на чем играю", "Волшебный сундучок";</a:t>
            </a:r>
          </a:p>
          <a:p>
            <a:r>
              <a:rPr lang="ru-RU" dirty="0" smtClean="0"/>
              <a:t>- организация мини-музея «Музыкальные инструменты»;</a:t>
            </a:r>
          </a:p>
          <a:p>
            <a:r>
              <a:rPr lang="ru-RU" dirty="0" smtClean="0"/>
              <a:t>- рассматривание иллюстрации с изображением музыкальных инструментов.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Реализация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3 этап</a:t>
            </a:r>
            <a:r>
              <a:rPr lang="ru-RU" dirty="0" smtClean="0"/>
              <a:t> – заключительный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- выступление оркестра на утренниках и праздничных мероприятиях;</a:t>
            </a:r>
          </a:p>
          <a:p>
            <a:r>
              <a:rPr lang="ru-RU" dirty="0" smtClean="0"/>
              <a:t>- создание мини-музея </a:t>
            </a:r>
          </a:p>
          <a:p>
            <a:pPr>
              <a:buNone/>
            </a:pPr>
            <a:r>
              <a:rPr lang="ru-RU" dirty="0" smtClean="0"/>
              <a:t> «Музыкальные  инструменты»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Ок\Desktop\img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04664"/>
            <a:ext cx="7773664" cy="599226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b="1" dirty="0" smtClean="0"/>
              <a:t>Ожидаемые результаты: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развитие эмоциональной сферы ребенка;</a:t>
            </a:r>
          </a:p>
          <a:p>
            <a:r>
              <a:rPr lang="ru-RU" dirty="0" smtClean="0"/>
              <a:t> приобщение детей к музыкальной культуре;</a:t>
            </a:r>
          </a:p>
          <a:p>
            <a:r>
              <a:rPr lang="ru-RU" dirty="0" smtClean="0"/>
              <a:t> развитие познавательных и творческих способностей;</a:t>
            </a:r>
          </a:p>
          <a:p>
            <a:r>
              <a:rPr lang="ru-RU" dirty="0" smtClean="0"/>
              <a:t>формированию музыкального вкуса у детей.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476672"/>
            <a:ext cx="7242008" cy="5771728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ru-RU" sz="2800" b="1" i="1" dirty="0" smtClean="0"/>
          </a:p>
          <a:p>
            <a:pPr algn="just">
              <a:buNone/>
            </a:pPr>
            <a:endParaRPr lang="ru-RU" sz="2800" b="1" i="1" dirty="0" smtClean="0"/>
          </a:p>
          <a:p>
            <a:pPr algn="just">
              <a:buNone/>
            </a:pPr>
            <a:r>
              <a:rPr lang="ru-RU" sz="2800" b="1" i="1" dirty="0" smtClean="0"/>
              <a:t>« Музыка способна оказывать известное воздействие на         этическую сторону души: и раз музыка обладает такими</a:t>
            </a:r>
            <a:endParaRPr lang="ru-RU" sz="2800" dirty="0" smtClean="0"/>
          </a:p>
          <a:p>
            <a:pPr algn="just">
              <a:buNone/>
            </a:pPr>
            <a:r>
              <a:rPr lang="ru-RU" sz="2800" b="1" i="1" dirty="0" smtClean="0"/>
              <a:t>   свойствами, то, очевидно, она должна быть включена в число предметов воспитания…»</a:t>
            </a:r>
          </a:p>
          <a:p>
            <a:pPr algn="r">
              <a:buNone/>
            </a:pPr>
            <a:endParaRPr lang="ru-RU" b="1" i="1" dirty="0" smtClean="0"/>
          </a:p>
          <a:p>
            <a:pPr algn="r">
              <a:buNone/>
            </a:pPr>
            <a:endParaRPr lang="ru-RU" b="1" i="1" dirty="0" smtClean="0"/>
          </a:p>
          <a:p>
            <a:pPr algn="r">
              <a:buNone/>
            </a:pPr>
            <a:r>
              <a:rPr lang="ru-RU" b="1" i="1" dirty="0" smtClean="0"/>
              <a:t>Аристотель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к\Desktop\wsszjmlhdlfdaeiymmq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3024336" cy="4535296"/>
          </a:xfrm>
          <a:prstGeom prst="rect">
            <a:avLst/>
          </a:prstGeom>
          <a:noFill/>
        </p:spPr>
      </p:pic>
      <p:pic>
        <p:nvPicPr>
          <p:cNvPr id="1027" name="Picture 3" descr="C:\Users\Ок\Desktop\06761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692696"/>
            <a:ext cx="4416491" cy="3312368"/>
          </a:xfrm>
          <a:prstGeom prst="rect">
            <a:avLst/>
          </a:prstGeom>
          <a:noFill/>
        </p:spPr>
      </p:pic>
      <p:pic>
        <p:nvPicPr>
          <p:cNvPr id="1028" name="Picture 4" descr="C:\Users\Ок\Desktop\47052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75184" y="4653136"/>
            <a:ext cx="7868816" cy="196720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Ок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Ок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323045" cy="4212729"/>
          </a:xfrm>
          <a:prstGeom prst="rect">
            <a:avLst/>
          </a:prstGeom>
          <a:noFill/>
        </p:spPr>
      </p:pic>
      <p:pic>
        <p:nvPicPr>
          <p:cNvPr id="3075" name="Picture 3" descr="C:\Users\Ок\Desktop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942039"/>
            <a:ext cx="4665538" cy="291596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Ок\Desktop\img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к\Desktop\depositphotos_60759987-Set-of-modern-flat-design-musical-instruments-and-music-tools-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212" y="0"/>
            <a:ext cx="8770788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Ок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0648"/>
            <a:ext cx="7848872" cy="638132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3200" dirty="0" smtClean="0"/>
              <a:t>Заменить настоящие инструменты на их точную копию в игрушечном исполнении.</a:t>
            </a:r>
          </a:p>
          <a:p>
            <a:pPr lvl="0"/>
            <a:r>
              <a:rPr lang="ru-RU" sz="3200" dirty="0" smtClean="0"/>
              <a:t>Познакомить детей с  миром музыкальных инструментов</a:t>
            </a:r>
          </a:p>
          <a:p>
            <a:pPr lvl="0"/>
            <a:r>
              <a:rPr lang="ru-RU" sz="3200" dirty="0" smtClean="0"/>
              <a:t>Начать разработку  и реализацию проекта,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</TotalTime>
  <Words>164</Words>
  <Application>Microsoft Office PowerPoint</Application>
  <PresentationFormat>Экран (4:3)</PresentationFormat>
  <Paragraphs>72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Создание условий для развития творческого потенциала детей через ознакомление с музыкальными инструментами.  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Решение:</vt:lpstr>
      <vt:lpstr>Слайд 10</vt:lpstr>
      <vt:lpstr>Слайд 11</vt:lpstr>
      <vt:lpstr>Ожидаемые результаты: </vt:lpstr>
      <vt:lpstr> Реализация проекта</vt:lpstr>
      <vt:lpstr>Слайд 14</vt:lpstr>
      <vt:lpstr>Реализация проекта</vt:lpstr>
      <vt:lpstr>Слайд 16</vt:lpstr>
      <vt:lpstr> Ожидаемые результаты: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условий для развития творческого потенциала детей через ознакомление с музыкальными инструментами.</dc:title>
  <dc:creator>Ок</dc:creator>
  <cp:lastModifiedBy>Ок</cp:lastModifiedBy>
  <cp:revision>10</cp:revision>
  <dcterms:created xsi:type="dcterms:W3CDTF">2017-02-28T23:40:30Z</dcterms:created>
  <dcterms:modified xsi:type="dcterms:W3CDTF">2017-03-01T01:19:01Z</dcterms:modified>
</cp:coreProperties>
</file>