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0" r:id="rId4"/>
    <p:sldId id="261" r:id="rId5"/>
    <p:sldId id="262" r:id="rId6"/>
    <p:sldId id="263" r:id="rId7"/>
    <p:sldId id="267" r:id="rId8"/>
    <p:sldId id="257" r:id="rId9"/>
    <p:sldId id="268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28" autoAdjust="0"/>
    <p:restoredTop sz="94660"/>
  </p:normalViewPr>
  <p:slideViewPr>
    <p:cSldViewPr snapToGrid="0">
      <p:cViewPr varScale="1">
        <p:scale>
          <a:sx n="87" d="100"/>
          <a:sy n="87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D7A-6AE9-4880-8CAA-7E1CF8194B41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AC0-0264-4324-9E5B-5C3A1CEC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90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D7A-6AE9-4880-8CAA-7E1CF8194B41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AC0-0264-4324-9E5B-5C3A1CEC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00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D7A-6AE9-4880-8CAA-7E1CF8194B41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AC0-0264-4324-9E5B-5C3A1CEC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758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D7A-6AE9-4880-8CAA-7E1CF8194B41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AC0-0264-4324-9E5B-5C3A1CEC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58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D7A-6AE9-4880-8CAA-7E1CF8194B41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AC0-0264-4324-9E5B-5C3A1CEC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18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D7A-6AE9-4880-8CAA-7E1CF8194B41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AC0-0264-4324-9E5B-5C3A1CEC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53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D7A-6AE9-4880-8CAA-7E1CF8194B41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AC0-0264-4324-9E5B-5C3A1CEC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219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D7A-6AE9-4880-8CAA-7E1CF8194B41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AC0-0264-4324-9E5B-5C3A1CEC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48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D7A-6AE9-4880-8CAA-7E1CF8194B41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AC0-0264-4324-9E5B-5C3A1CEC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49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D7A-6AE9-4880-8CAA-7E1CF8194B41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AC0-0264-4324-9E5B-5C3A1CEC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73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8D7A-6AE9-4880-8CAA-7E1CF8194B41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FAC0-0264-4324-9E5B-5C3A1CEC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12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F8D7A-6AE9-4880-8CAA-7E1CF8194B41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0FAC0-0264-4324-9E5B-5C3A1CEC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50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9077" y="379828"/>
            <a:ext cx="9396258" cy="4544712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</a:t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рисованию с элементами нетрадиционной </a:t>
            </a:r>
            <a:br>
              <a:rPr lang="ru-RU" sz="36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</a:t>
            </a:r>
            <a:br>
              <a:rPr lang="ru-RU" sz="36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«Цветы для мамы» </a:t>
            </a:r>
            <a:br>
              <a:rPr lang="ru-RU" sz="36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старшего дошкольного возраста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849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01108" y="593553"/>
            <a:ext cx="9144000" cy="1290331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5215" y="3712684"/>
            <a:ext cx="6422834" cy="2622015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 подготовила: 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Балаченцева Виктория Николаевна 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№ 75 г. Челябинска»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812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Материалы: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гуашь, лист бумаги (можно разного цвета по желанию детей), вода, кисть, целлофановый пакетик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522" y="1828421"/>
            <a:ext cx="6266987" cy="471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09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материала: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Сложить лист бумаги по полам, уголок к уголку.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Получилась открытка.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2" y="3833870"/>
            <a:ext cx="3582520" cy="269742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23498" y="1485792"/>
            <a:ext cx="2504330" cy="345515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73" y="3833870"/>
            <a:ext cx="3806253" cy="286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0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641" y="365125"/>
            <a:ext cx="10935159" cy="1325563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материала: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целлофановый пакетик, распрямить и завязать один уголок в узел, набрать в него воздух и завязать пакетик, чтобы воздух остался внутри.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21" y="2168545"/>
            <a:ext cx="3482248" cy="26219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68" y="3768346"/>
            <a:ext cx="3640641" cy="274118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09" y="2168545"/>
            <a:ext cx="3779288" cy="284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39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кисть нанести гуашь, разных цветов, на целлофановый пакетик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48846"/>
            <a:ext cx="5066841" cy="381503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0574"/>
            <a:ext cx="5181600" cy="3901440"/>
          </a:xfrm>
        </p:spPr>
      </p:pic>
    </p:spTree>
    <p:extLst>
      <p:ext uri="{BB962C8B-B14F-4D97-AF65-F5344CB8AC3E}">
        <p14:creationId xmlns:p14="http://schemas.microsoft.com/office/powerpoint/2010/main" val="801891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405" y="365125"/>
            <a:ext cx="11089395" cy="1325563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Прижмите пакетик к листочку, столько раз, сколько хотите изобразить цветов (3 или 5) на своей открытке.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цвет не насыщенный, добавьте гуашь.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0574"/>
            <a:ext cx="5181600" cy="390144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0574"/>
            <a:ext cx="5181600" cy="3901440"/>
          </a:xfrm>
        </p:spPr>
      </p:pic>
    </p:spTree>
    <p:extLst>
      <p:ext uri="{BB962C8B-B14F-4D97-AF65-F5344CB8AC3E}">
        <p14:creationId xmlns:p14="http://schemas.microsoft.com/office/powerpoint/2010/main" val="3120124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Вот что получилось!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1628" y="1690688"/>
            <a:ext cx="6325913" cy="476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0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Дорисуйте стебельки и листочки и наши цветы для мамы готовы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5" y="2050575"/>
            <a:ext cx="5650736" cy="38644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0574"/>
            <a:ext cx="5181600" cy="3901440"/>
          </a:xfrm>
        </p:spPr>
      </p:pic>
    </p:spTree>
    <p:extLst>
      <p:ext uri="{BB962C8B-B14F-4D97-AF65-F5344CB8AC3E}">
        <p14:creationId xmlns:p14="http://schemas.microsoft.com/office/powerpoint/2010/main" val="1815317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Цветы для мамы готовы!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02251"/>
            <a:ext cx="5967650" cy="44932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57" y="1802251"/>
            <a:ext cx="5971113" cy="449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924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128</Words>
  <Application>Microsoft Office PowerPoint</Application>
  <PresentationFormat>Широкоэкранный</PresentationFormat>
  <Paragraphs>14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МАСТЕР – КЛАСС  по рисованию с элементами нетрадиционной  техники  «Цветы для мамы»  для детей старшего дошкольного возраста</vt:lpstr>
      <vt:lpstr>Материалы: гуашь, лист бумаги (можно разного цвета по желанию детей), вода, кисть, целлофановый пакетик</vt:lpstr>
      <vt:lpstr>Подготовка материала:  Сложить лист бумаги по полам, уголок к уголку. Получилась открытка.</vt:lpstr>
      <vt:lpstr>Подготовка материала: целлофановый пакетик, распрямить и завязать один уголок в узел, набрать в него воздух и завязать пакетик, чтобы воздух остался внутри.</vt:lpstr>
      <vt:lpstr>Используя кисть нанести гуашь, разных цветов, на целлофановый пакетик</vt:lpstr>
      <vt:lpstr>Прижмите пакетик к листочку, столько раз, сколько хотите изобразить цветов (3 или 5) на своей открытке. Если цвет не насыщенный, добавьте гуашь.</vt:lpstr>
      <vt:lpstr>  Вот что получилось!</vt:lpstr>
      <vt:lpstr>Дорисуйте стебельки и листочки и наши цветы для мамы готовы</vt:lpstr>
      <vt:lpstr>Цветы для мамы готовы!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</dc:title>
  <dc:creator>Admin</dc:creator>
  <cp:lastModifiedBy>Admin</cp:lastModifiedBy>
  <cp:revision>7</cp:revision>
  <dcterms:created xsi:type="dcterms:W3CDTF">2025-11-15T10:17:49Z</dcterms:created>
  <dcterms:modified xsi:type="dcterms:W3CDTF">2025-11-15T11:10:38Z</dcterms:modified>
</cp:coreProperties>
</file>