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8" d="100"/>
          <a:sy n="108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13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6" y="8389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7301" y="1286700"/>
            <a:ext cx="8529397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проект: определение, отличительные особенности и виды проектных продуктов
</a:t>
            </a:r>
            <a:endParaRPr lang="en-US" sz="3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A8174-ECB8-4C64-A92A-C87245F71095}"/>
              </a:ext>
            </a:extLst>
          </p:cNvPr>
          <p:cNvSpPr txBox="1"/>
          <p:nvPr/>
        </p:nvSpPr>
        <p:spPr>
          <a:xfrm>
            <a:off x="48826" y="162075"/>
            <a:ext cx="9046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творчества детей и юношества «Созвездие» города Калуги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CE168-088D-43B5-B7AF-EB0C12BF523D}"/>
              </a:ext>
            </a:extLst>
          </p:cNvPr>
          <p:cNvSpPr txBox="1"/>
          <p:nvPr/>
        </p:nvSpPr>
        <p:spPr>
          <a:xfrm>
            <a:off x="5376450" y="36425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050665" algn="l"/>
                <a:tab pos="5220970" algn="l"/>
                <a:tab pos="558101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Балина Ирина Вениаминовна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tabLst>
                <a:tab pos="4050665" algn="l"/>
                <a:tab pos="5220970" algn="l"/>
                <a:tab pos="558101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7FBDBD-96A4-4A7D-BAB4-07EF48B835BB}"/>
              </a:ext>
            </a:extLst>
          </p:cNvPr>
          <p:cNvSpPr/>
          <p:nvPr/>
        </p:nvSpPr>
        <p:spPr>
          <a:xfrm>
            <a:off x="4001846" y="4498178"/>
            <a:ext cx="11403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Калуга, 2025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появились как метод развития мышления и ключевых компетенций учащихся. Они формируют навыки планирования, коммуникации и инновационного подхода в современном образовании.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педагогическое значение творческих проектов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творчество и творческий проект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— процесс создания нового и уникального, не имевшего аналогов в предыдущих практиках, придающий результату особую ценность и оригинальность.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"творить" отражает поиск и создание, включающее изобретательность и формирование уникального контента в различных формах.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 — развернутая самостоятельная работа от идеи до реализации, объединяющая исследовательские и технические этапы для создания инновационного продукта.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новизна
</a:t>
            </a: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проект характеризуется самостоятельным поиском темы и созданием нового продукта с акцентом на свежие идеи и оригинальность, что отличает его от стандартных заданий.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Многоступенчатая структура
</a:t>
            </a: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пояснительную записку, производственные этапы, техническую документацию и публичную защиту, что усиливает самостоятельность и ответственность обучающегося.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эстетике и инновации
</a:t>
            </a: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функциональности, продукт проекта должен обладать эстетической привлекательностью и инновационными решениями, подчеркивая творческий потенциал автора.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творческого проекта в сравнении с обычными
</a:t>
            </a:r>
            <a:endParaRPr lang="en-US" sz="2483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творческих проектов и их продукты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Постановочные проекты включают спектакли, миниатюры, вокальные и танцевальные номера, ориентированные на визуальное и эмоциональное воздействие.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охватывают статуэтки, открытки, изделия из глины и другие материальные творения, требующие мастерства и художественного подхода.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проекты составляют сценарии, стихи, книги, фотографии и рисунки, связанные с творческим оформлением и литературным выражением.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Творческо-технологические проекты охватывают видеоролики, блоги, веб-сайты , используя цифровые технологии для передачи идей.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творческого проекта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Поисковый этап включает выбор темы, формулирование целей и задач проекта, сбор и анализ информации, а также планирование работы с учётом требований и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этап заключается в разработке и изготовлении продукта проекта: создании эскизов, подборе материалов, организации рабочего места и выполнении изделия с соблюдением техники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этап охватывает испытание готового продукта, оценку соответствия задумке, подготовку пояснительной записки и презентации, а также защиту проекта с ответами на вопросы экспертов.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подходы к привлечению внимания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визуальной выразительности
</a:t>
            </a: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разные методы привлечения внимания с учётом их ресурсных затрат и воздействия на целевую аудиторию в творческих проектах. Визуальная выразительность и оригинальность оказывают наибольшее влияние, особенно в постановочных и творческо-технологических проектах.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сочетание методов и баланс ресурсов
</a:t>
            </a: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2023 года подтверждают, что эффективное сочетание методов улучшает восприятие и повышает интерес аудитории. Выводы подчеркивают важность баланса между затратами ресурсов и творческим подходом, акцентируя внимание на уникальных визуальных и концептуальных решениях.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62" y="1225603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привлечения и удержания внимания
</a:t>
            </a:r>
            <a:endParaRPr lang="en-US" sz="258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уникальной и актуальной концепции, которая вызывает интерес и выделяет проект среди других.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идеи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интерактивных элементов и цифровых средств для повышения вовлеченности и удобства восприятия.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эмоциональной связи с аудиторией через выразительные средства и мотивирующий контент.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отклик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и онлайн-платформ для расширения охвата и формирования устойчивого интереса.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продвижение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развивают самостоятельность, критическое мышление и творческий потенциал, повышая качество обучения и стимулируя личностный рост обучающихся.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творческого проекта в развитии личности и образования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628</Words>
  <Application>Microsoft Office PowerPoint</Application>
  <PresentationFormat>Экран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Sozvezdie</cp:lastModifiedBy>
  <cp:revision>4</cp:revision>
  <dcterms:created xsi:type="dcterms:W3CDTF">2025-11-15T07:25:53Z</dcterms:created>
  <dcterms:modified xsi:type="dcterms:W3CDTF">2025-11-27T05:59:14Z</dcterms:modified>
</cp:coreProperties>
</file>