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AF-AC85-43B0-BA87-762E7F1769D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FFA-FE49-4FFE-A98B-3F8DC8CC9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8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AF-AC85-43B0-BA87-762E7F1769D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FFA-FE49-4FFE-A98B-3F8DC8CC9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7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AF-AC85-43B0-BA87-762E7F1769D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FFA-FE49-4FFE-A98B-3F8DC8CC9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4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AF-AC85-43B0-BA87-762E7F1769D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FFA-FE49-4FFE-A98B-3F8DC8CC9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7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AF-AC85-43B0-BA87-762E7F1769D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FFA-FE49-4FFE-A98B-3F8DC8CC9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0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AF-AC85-43B0-BA87-762E7F1769D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FFA-FE49-4FFE-A98B-3F8DC8CC9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3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AF-AC85-43B0-BA87-762E7F1769D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FFA-FE49-4FFE-A98B-3F8DC8CC9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AF-AC85-43B0-BA87-762E7F1769D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FFA-FE49-4FFE-A98B-3F8DC8CC9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4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AF-AC85-43B0-BA87-762E7F1769D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FFA-FE49-4FFE-A98B-3F8DC8CC9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1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AF-AC85-43B0-BA87-762E7F1769D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FFA-FE49-4FFE-A98B-3F8DC8CC9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6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5FAF-AC85-43B0-BA87-762E7F1769D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FFA-FE49-4FFE-A98B-3F8DC8CC9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32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5FAF-AC85-43B0-BA87-762E7F1769D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9FFA-FE49-4FFE-A98B-3F8DC8CC9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6483" y="4521696"/>
            <a:ext cx="3560440" cy="148701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rPr>
              <a:t>Выполнила педагог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rPr>
              <a:t>Дополнительного образования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rPr>
              <a:t>Петухова Е.С.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1988840"/>
            <a:ext cx="62646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Bergamasco" panose="02000500000000000000" pitchFamily="2" charset="0"/>
              </a:rPr>
              <a:t>ГРАФИКА</a:t>
            </a:r>
            <a:endParaRPr lang="ru-RU" sz="1200" b="1" dirty="0">
              <a:latin typeface="Bergamasco" panose="02000500000000000000" pitchFamily="2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580112" y="1196752"/>
            <a:ext cx="3010973" cy="2528201"/>
          </a:xfrm>
          <a:custGeom>
            <a:avLst/>
            <a:gdLst>
              <a:gd name="connsiteX0" fmla="*/ 1450529 w 3010973"/>
              <a:gd name="connsiteY0" fmla="*/ 854765 h 2528201"/>
              <a:gd name="connsiteX1" fmla="*/ 1351138 w 3010973"/>
              <a:gd name="connsiteY1" fmla="*/ 884583 h 2528201"/>
              <a:gd name="connsiteX2" fmla="*/ 1291503 w 3010973"/>
              <a:gd name="connsiteY2" fmla="*/ 944218 h 2528201"/>
              <a:gd name="connsiteX3" fmla="*/ 1062903 w 3010973"/>
              <a:gd name="connsiteY3" fmla="*/ 954157 h 2528201"/>
              <a:gd name="connsiteX4" fmla="*/ 983390 w 3010973"/>
              <a:gd name="connsiteY4" fmla="*/ 914400 h 2528201"/>
              <a:gd name="connsiteX5" fmla="*/ 943634 w 3010973"/>
              <a:gd name="connsiteY5" fmla="*/ 894522 h 2528201"/>
              <a:gd name="connsiteX6" fmla="*/ 893938 w 3010973"/>
              <a:gd name="connsiteY6" fmla="*/ 864705 h 2528201"/>
              <a:gd name="connsiteX7" fmla="*/ 754790 w 3010973"/>
              <a:gd name="connsiteY7" fmla="*/ 795131 h 2528201"/>
              <a:gd name="connsiteX8" fmla="*/ 705094 w 3010973"/>
              <a:gd name="connsiteY8" fmla="*/ 765313 h 2528201"/>
              <a:gd name="connsiteX9" fmla="*/ 625581 w 3010973"/>
              <a:gd name="connsiteY9" fmla="*/ 685800 h 2528201"/>
              <a:gd name="connsiteX10" fmla="*/ 605703 w 3010973"/>
              <a:gd name="connsiteY10" fmla="*/ 646044 h 2528201"/>
              <a:gd name="connsiteX11" fmla="*/ 575886 w 3010973"/>
              <a:gd name="connsiteY11" fmla="*/ 636105 h 2528201"/>
              <a:gd name="connsiteX12" fmla="*/ 526190 w 3010973"/>
              <a:gd name="connsiteY12" fmla="*/ 576470 h 2528201"/>
              <a:gd name="connsiteX13" fmla="*/ 516251 w 3010973"/>
              <a:gd name="connsiteY13" fmla="*/ 536713 h 2528201"/>
              <a:gd name="connsiteX14" fmla="*/ 446677 w 3010973"/>
              <a:gd name="connsiteY14" fmla="*/ 467139 h 2528201"/>
              <a:gd name="connsiteX15" fmla="*/ 416860 w 3010973"/>
              <a:gd name="connsiteY15" fmla="*/ 377687 h 2528201"/>
              <a:gd name="connsiteX16" fmla="*/ 357225 w 3010973"/>
              <a:gd name="connsiteY16" fmla="*/ 318052 h 2528201"/>
              <a:gd name="connsiteX17" fmla="*/ 327407 w 3010973"/>
              <a:gd name="connsiteY17" fmla="*/ 288235 h 2528201"/>
              <a:gd name="connsiteX18" fmla="*/ 267773 w 3010973"/>
              <a:gd name="connsiteY18" fmla="*/ 258418 h 2528201"/>
              <a:gd name="connsiteX19" fmla="*/ 237955 w 3010973"/>
              <a:gd name="connsiteY19" fmla="*/ 248479 h 2528201"/>
              <a:gd name="connsiteX20" fmla="*/ 59051 w 3010973"/>
              <a:gd name="connsiteY20" fmla="*/ 318052 h 2528201"/>
              <a:gd name="connsiteX21" fmla="*/ 39173 w 3010973"/>
              <a:gd name="connsiteY21" fmla="*/ 337931 h 2528201"/>
              <a:gd name="connsiteX22" fmla="*/ 19294 w 3010973"/>
              <a:gd name="connsiteY22" fmla="*/ 387626 h 2528201"/>
              <a:gd name="connsiteX23" fmla="*/ 19294 w 3010973"/>
              <a:gd name="connsiteY23" fmla="*/ 675861 h 2528201"/>
              <a:gd name="connsiteX24" fmla="*/ 29234 w 3010973"/>
              <a:gd name="connsiteY24" fmla="*/ 705679 h 2528201"/>
              <a:gd name="connsiteX25" fmla="*/ 68990 w 3010973"/>
              <a:gd name="connsiteY25" fmla="*/ 745435 h 2528201"/>
              <a:gd name="connsiteX26" fmla="*/ 128625 w 3010973"/>
              <a:gd name="connsiteY26" fmla="*/ 805070 h 2528201"/>
              <a:gd name="connsiteX27" fmla="*/ 188260 w 3010973"/>
              <a:gd name="connsiteY27" fmla="*/ 844826 h 2528201"/>
              <a:gd name="connsiteX28" fmla="*/ 218077 w 3010973"/>
              <a:gd name="connsiteY28" fmla="*/ 864705 h 2528201"/>
              <a:gd name="connsiteX29" fmla="*/ 297590 w 3010973"/>
              <a:gd name="connsiteY29" fmla="*/ 874644 h 2528201"/>
              <a:gd name="connsiteX30" fmla="*/ 536129 w 3010973"/>
              <a:gd name="connsiteY30" fmla="*/ 904461 h 2528201"/>
              <a:gd name="connsiteX31" fmla="*/ 575886 w 3010973"/>
              <a:gd name="connsiteY31" fmla="*/ 924339 h 2528201"/>
              <a:gd name="connsiteX32" fmla="*/ 655399 w 3010973"/>
              <a:gd name="connsiteY32" fmla="*/ 964096 h 2528201"/>
              <a:gd name="connsiteX33" fmla="*/ 675277 w 3010973"/>
              <a:gd name="connsiteY33" fmla="*/ 993913 h 2528201"/>
              <a:gd name="connsiteX34" fmla="*/ 724973 w 3010973"/>
              <a:gd name="connsiteY34" fmla="*/ 1023731 h 2528201"/>
              <a:gd name="connsiteX35" fmla="*/ 754790 w 3010973"/>
              <a:gd name="connsiteY35" fmla="*/ 1053548 h 2528201"/>
              <a:gd name="connsiteX36" fmla="*/ 774668 w 3010973"/>
              <a:gd name="connsiteY36" fmla="*/ 1093305 h 2528201"/>
              <a:gd name="connsiteX37" fmla="*/ 814425 w 3010973"/>
              <a:gd name="connsiteY37" fmla="*/ 1123122 h 2528201"/>
              <a:gd name="connsiteX38" fmla="*/ 844242 w 3010973"/>
              <a:gd name="connsiteY38" fmla="*/ 1152939 h 2528201"/>
              <a:gd name="connsiteX39" fmla="*/ 854181 w 3010973"/>
              <a:gd name="connsiteY39" fmla="*/ 1192696 h 2528201"/>
              <a:gd name="connsiteX40" fmla="*/ 854181 w 3010973"/>
              <a:gd name="connsiteY40" fmla="*/ 1262270 h 2528201"/>
              <a:gd name="connsiteX41" fmla="*/ 814425 w 3010973"/>
              <a:gd name="connsiteY41" fmla="*/ 1282148 h 2528201"/>
              <a:gd name="connsiteX42" fmla="*/ 754790 w 3010973"/>
              <a:gd name="connsiteY42" fmla="*/ 1341783 h 2528201"/>
              <a:gd name="connsiteX43" fmla="*/ 705094 w 3010973"/>
              <a:gd name="connsiteY43" fmla="*/ 1351722 h 2528201"/>
              <a:gd name="connsiteX44" fmla="*/ 675277 w 3010973"/>
              <a:gd name="connsiteY44" fmla="*/ 1361661 h 2528201"/>
              <a:gd name="connsiteX45" fmla="*/ 645460 w 3010973"/>
              <a:gd name="connsiteY45" fmla="*/ 1381539 h 2528201"/>
              <a:gd name="connsiteX46" fmla="*/ 396981 w 3010973"/>
              <a:gd name="connsiteY46" fmla="*/ 1391479 h 2528201"/>
              <a:gd name="connsiteX47" fmla="*/ 327407 w 3010973"/>
              <a:gd name="connsiteY47" fmla="*/ 1411357 h 2528201"/>
              <a:gd name="connsiteX48" fmla="*/ 277712 w 3010973"/>
              <a:gd name="connsiteY48" fmla="*/ 1421296 h 2528201"/>
              <a:gd name="connsiteX49" fmla="*/ 247894 w 3010973"/>
              <a:gd name="connsiteY49" fmla="*/ 1441174 h 2528201"/>
              <a:gd name="connsiteX50" fmla="*/ 218077 w 3010973"/>
              <a:gd name="connsiteY50" fmla="*/ 1451113 h 2528201"/>
              <a:gd name="connsiteX51" fmla="*/ 198199 w 3010973"/>
              <a:gd name="connsiteY51" fmla="*/ 1480931 h 2528201"/>
              <a:gd name="connsiteX52" fmla="*/ 208138 w 3010973"/>
              <a:gd name="connsiteY52" fmla="*/ 1580322 h 2528201"/>
              <a:gd name="connsiteX53" fmla="*/ 237955 w 3010973"/>
              <a:gd name="connsiteY53" fmla="*/ 1590261 h 2528201"/>
              <a:gd name="connsiteX54" fmla="*/ 347286 w 3010973"/>
              <a:gd name="connsiteY54" fmla="*/ 1620079 h 2528201"/>
              <a:gd name="connsiteX55" fmla="*/ 496373 w 3010973"/>
              <a:gd name="connsiteY55" fmla="*/ 1580322 h 2528201"/>
              <a:gd name="connsiteX56" fmla="*/ 565947 w 3010973"/>
              <a:gd name="connsiteY56" fmla="*/ 1550505 h 2528201"/>
              <a:gd name="connsiteX57" fmla="*/ 645460 w 3010973"/>
              <a:gd name="connsiteY57" fmla="*/ 1540565 h 2528201"/>
              <a:gd name="connsiteX58" fmla="*/ 685216 w 3010973"/>
              <a:gd name="connsiteY58" fmla="*/ 1520687 h 2528201"/>
              <a:gd name="connsiteX59" fmla="*/ 784607 w 3010973"/>
              <a:gd name="connsiteY59" fmla="*/ 1550505 h 2528201"/>
              <a:gd name="connsiteX60" fmla="*/ 804486 w 3010973"/>
              <a:gd name="connsiteY60" fmla="*/ 1580322 h 2528201"/>
              <a:gd name="connsiteX61" fmla="*/ 824364 w 3010973"/>
              <a:gd name="connsiteY61" fmla="*/ 1679713 h 2528201"/>
              <a:gd name="connsiteX62" fmla="*/ 814425 w 3010973"/>
              <a:gd name="connsiteY62" fmla="*/ 1908313 h 2528201"/>
              <a:gd name="connsiteX63" fmla="*/ 804486 w 3010973"/>
              <a:gd name="connsiteY63" fmla="*/ 1938131 h 2528201"/>
              <a:gd name="connsiteX64" fmla="*/ 764729 w 3010973"/>
              <a:gd name="connsiteY64" fmla="*/ 1977887 h 2528201"/>
              <a:gd name="connsiteX65" fmla="*/ 734912 w 3010973"/>
              <a:gd name="connsiteY65" fmla="*/ 2047461 h 2528201"/>
              <a:gd name="connsiteX66" fmla="*/ 665338 w 3010973"/>
              <a:gd name="connsiteY66" fmla="*/ 2097157 h 2528201"/>
              <a:gd name="connsiteX67" fmla="*/ 635520 w 3010973"/>
              <a:gd name="connsiteY67" fmla="*/ 2126974 h 2528201"/>
              <a:gd name="connsiteX68" fmla="*/ 615642 w 3010973"/>
              <a:gd name="connsiteY68" fmla="*/ 2166731 h 2528201"/>
              <a:gd name="connsiteX69" fmla="*/ 655399 w 3010973"/>
              <a:gd name="connsiteY69" fmla="*/ 2325757 h 2528201"/>
              <a:gd name="connsiteX70" fmla="*/ 893938 w 3010973"/>
              <a:gd name="connsiteY70" fmla="*/ 2315818 h 2528201"/>
              <a:gd name="connsiteX71" fmla="*/ 903877 w 3010973"/>
              <a:gd name="connsiteY71" fmla="*/ 2256183 h 2528201"/>
              <a:gd name="connsiteX72" fmla="*/ 923755 w 3010973"/>
              <a:gd name="connsiteY72" fmla="*/ 2186609 h 2528201"/>
              <a:gd name="connsiteX73" fmla="*/ 943634 w 3010973"/>
              <a:gd name="connsiteY73" fmla="*/ 2136913 h 2528201"/>
              <a:gd name="connsiteX74" fmla="*/ 973451 w 3010973"/>
              <a:gd name="connsiteY74" fmla="*/ 2117035 h 2528201"/>
              <a:gd name="connsiteX75" fmla="*/ 1241807 w 3010973"/>
              <a:gd name="connsiteY75" fmla="*/ 2126974 h 2528201"/>
              <a:gd name="connsiteX76" fmla="*/ 1291503 w 3010973"/>
              <a:gd name="connsiteY76" fmla="*/ 2176670 h 2528201"/>
              <a:gd name="connsiteX77" fmla="*/ 1301442 w 3010973"/>
              <a:gd name="connsiteY77" fmla="*/ 2206487 h 2528201"/>
              <a:gd name="connsiteX78" fmla="*/ 1341199 w 3010973"/>
              <a:gd name="connsiteY78" fmla="*/ 2216426 h 2528201"/>
              <a:gd name="connsiteX79" fmla="*/ 1371016 w 3010973"/>
              <a:gd name="connsiteY79" fmla="*/ 2226365 h 2528201"/>
              <a:gd name="connsiteX80" fmla="*/ 1420712 w 3010973"/>
              <a:gd name="connsiteY80" fmla="*/ 2266122 h 2528201"/>
              <a:gd name="connsiteX81" fmla="*/ 1460468 w 3010973"/>
              <a:gd name="connsiteY81" fmla="*/ 2286000 h 2528201"/>
              <a:gd name="connsiteX82" fmla="*/ 1530042 w 3010973"/>
              <a:gd name="connsiteY82" fmla="*/ 2325757 h 2528201"/>
              <a:gd name="connsiteX83" fmla="*/ 1599616 w 3010973"/>
              <a:gd name="connsiteY83" fmla="*/ 2305879 h 2528201"/>
              <a:gd name="connsiteX84" fmla="*/ 1649312 w 3010973"/>
              <a:gd name="connsiteY84" fmla="*/ 2196548 h 2528201"/>
              <a:gd name="connsiteX85" fmla="*/ 1659251 w 3010973"/>
              <a:gd name="connsiteY85" fmla="*/ 2166731 h 2528201"/>
              <a:gd name="connsiteX86" fmla="*/ 1718886 w 3010973"/>
              <a:gd name="connsiteY86" fmla="*/ 2136913 h 2528201"/>
              <a:gd name="connsiteX87" fmla="*/ 1738764 w 3010973"/>
              <a:gd name="connsiteY87" fmla="*/ 2107096 h 2528201"/>
              <a:gd name="connsiteX88" fmla="*/ 2156207 w 3010973"/>
              <a:gd name="connsiteY88" fmla="*/ 2117035 h 2528201"/>
              <a:gd name="connsiteX89" fmla="*/ 2205903 w 3010973"/>
              <a:gd name="connsiteY89" fmla="*/ 2156792 h 2528201"/>
              <a:gd name="connsiteX90" fmla="*/ 2295355 w 3010973"/>
              <a:gd name="connsiteY90" fmla="*/ 2226365 h 2528201"/>
              <a:gd name="connsiteX91" fmla="*/ 2335112 w 3010973"/>
              <a:gd name="connsiteY91" fmla="*/ 2246244 h 2528201"/>
              <a:gd name="connsiteX92" fmla="*/ 2374868 w 3010973"/>
              <a:gd name="connsiteY92" fmla="*/ 2286000 h 2528201"/>
              <a:gd name="connsiteX93" fmla="*/ 2434503 w 3010973"/>
              <a:gd name="connsiteY93" fmla="*/ 2305879 h 2528201"/>
              <a:gd name="connsiteX94" fmla="*/ 2484199 w 3010973"/>
              <a:gd name="connsiteY94" fmla="*/ 2375452 h 2528201"/>
              <a:gd name="connsiteX95" fmla="*/ 2514016 w 3010973"/>
              <a:gd name="connsiteY95" fmla="*/ 2385392 h 2528201"/>
              <a:gd name="connsiteX96" fmla="*/ 2543834 w 3010973"/>
              <a:gd name="connsiteY96" fmla="*/ 2405270 h 2528201"/>
              <a:gd name="connsiteX97" fmla="*/ 2633286 w 3010973"/>
              <a:gd name="connsiteY97" fmla="*/ 2445026 h 2528201"/>
              <a:gd name="connsiteX98" fmla="*/ 2712799 w 3010973"/>
              <a:gd name="connsiteY98" fmla="*/ 2484783 h 2528201"/>
              <a:gd name="connsiteX99" fmla="*/ 2792312 w 3010973"/>
              <a:gd name="connsiteY99" fmla="*/ 2494722 h 2528201"/>
              <a:gd name="connsiteX100" fmla="*/ 2981155 w 3010973"/>
              <a:gd name="connsiteY100" fmla="*/ 2504661 h 2528201"/>
              <a:gd name="connsiteX101" fmla="*/ 3001034 w 3010973"/>
              <a:gd name="connsiteY101" fmla="*/ 2474844 h 2528201"/>
              <a:gd name="connsiteX102" fmla="*/ 3010973 w 3010973"/>
              <a:gd name="connsiteY102" fmla="*/ 2445026 h 2528201"/>
              <a:gd name="connsiteX103" fmla="*/ 2991094 w 3010973"/>
              <a:gd name="connsiteY103" fmla="*/ 2325757 h 2528201"/>
              <a:gd name="connsiteX104" fmla="*/ 2981155 w 3010973"/>
              <a:gd name="connsiteY104" fmla="*/ 2295939 h 2528201"/>
              <a:gd name="connsiteX105" fmla="*/ 2951338 w 3010973"/>
              <a:gd name="connsiteY105" fmla="*/ 2276061 h 2528201"/>
              <a:gd name="connsiteX106" fmla="*/ 2901642 w 3010973"/>
              <a:gd name="connsiteY106" fmla="*/ 2226365 h 2528201"/>
              <a:gd name="connsiteX107" fmla="*/ 2792312 w 3010973"/>
              <a:gd name="connsiteY107" fmla="*/ 2186609 h 2528201"/>
              <a:gd name="connsiteX108" fmla="*/ 2623347 w 3010973"/>
              <a:gd name="connsiteY108" fmla="*/ 2126974 h 2528201"/>
              <a:gd name="connsiteX109" fmla="*/ 2593529 w 3010973"/>
              <a:gd name="connsiteY109" fmla="*/ 2107096 h 2528201"/>
              <a:gd name="connsiteX110" fmla="*/ 2553773 w 3010973"/>
              <a:gd name="connsiteY110" fmla="*/ 2087218 h 2528201"/>
              <a:gd name="connsiteX111" fmla="*/ 2474260 w 3010973"/>
              <a:gd name="connsiteY111" fmla="*/ 2067339 h 2528201"/>
              <a:gd name="connsiteX112" fmla="*/ 2454381 w 3010973"/>
              <a:gd name="connsiteY112" fmla="*/ 2047461 h 2528201"/>
              <a:gd name="connsiteX113" fmla="*/ 2414625 w 3010973"/>
              <a:gd name="connsiteY113" fmla="*/ 2037522 h 2528201"/>
              <a:gd name="connsiteX114" fmla="*/ 2354990 w 3010973"/>
              <a:gd name="connsiteY114" fmla="*/ 2017644 h 2528201"/>
              <a:gd name="connsiteX115" fmla="*/ 2295355 w 3010973"/>
              <a:gd name="connsiteY115" fmla="*/ 1987826 h 2528201"/>
              <a:gd name="connsiteX116" fmla="*/ 2186025 w 3010973"/>
              <a:gd name="connsiteY116" fmla="*/ 1967948 h 2528201"/>
              <a:gd name="connsiteX117" fmla="*/ 2106512 w 3010973"/>
              <a:gd name="connsiteY117" fmla="*/ 1928192 h 2528201"/>
              <a:gd name="connsiteX118" fmla="*/ 2096573 w 3010973"/>
              <a:gd name="connsiteY118" fmla="*/ 1898374 h 2528201"/>
              <a:gd name="connsiteX119" fmla="*/ 2076694 w 3010973"/>
              <a:gd name="connsiteY119" fmla="*/ 1878496 h 2528201"/>
              <a:gd name="connsiteX120" fmla="*/ 2086634 w 3010973"/>
              <a:gd name="connsiteY120" fmla="*/ 1749287 h 2528201"/>
              <a:gd name="connsiteX121" fmla="*/ 2166147 w 3010973"/>
              <a:gd name="connsiteY121" fmla="*/ 1669774 h 2528201"/>
              <a:gd name="connsiteX122" fmla="*/ 2186025 w 3010973"/>
              <a:gd name="connsiteY122" fmla="*/ 1639957 h 2528201"/>
              <a:gd name="connsiteX123" fmla="*/ 2295355 w 3010973"/>
              <a:gd name="connsiteY123" fmla="*/ 1590261 h 2528201"/>
              <a:gd name="connsiteX124" fmla="*/ 2315234 w 3010973"/>
              <a:gd name="connsiteY124" fmla="*/ 1570383 h 2528201"/>
              <a:gd name="connsiteX125" fmla="*/ 2374868 w 3010973"/>
              <a:gd name="connsiteY125" fmla="*/ 1550505 h 2528201"/>
              <a:gd name="connsiteX126" fmla="*/ 2404686 w 3010973"/>
              <a:gd name="connsiteY126" fmla="*/ 1530626 h 2528201"/>
              <a:gd name="connsiteX127" fmla="*/ 2454381 w 3010973"/>
              <a:gd name="connsiteY127" fmla="*/ 1510748 h 2528201"/>
              <a:gd name="connsiteX128" fmla="*/ 2474260 w 3010973"/>
              <a:gd name="connsiteY128" fmla="*/ 1480931 h 2528201"/>
              <a:gd name="connsiteX129" fmla="*/ 2543834 w 3010973"/>
              <a:gd name="connsiteY129" fmla="*/ 1411357 h 2528201"/>
              <a:gd name="connsiteX130" fmla="*/ 2583590 w 3010973"/>
              <a:gd name="connsiteY130" fmla="*/ 1371600 h 2528201"/>
              <a:gd name="connsiteX131" fmla="*/ 2613407 w 3010973"/>
              <a:gd name="connsiteY131" fmla="*/ 1341783 h 2528201"/>
              <a:gd name="connsiteX132" fmla="*/ 2623347 w 3010973"/>
              <a:gd name="connsiteY132" fmla="*/ 1302026 h 2528201"/>
              <a:gd name="connsiteX133" fmla="*/ 2643225 w 3010973"/>
              <a:gd name="connsiteY133" fmla="*/ 1272209 h 2528201"/>
              <a:gd name="connsiteX134" fmla="*/ 2613407 w 3010973"/>
              <a:gd name="connsiteY134" fmla="*/ 1083365 h 2528201"/>
              <a:gd name="connsiteX135" fmla="*/ 2494138 w 3010973"/>
              <a:gd name="connsiteY135" fmla="*/ 1103244 h 2528201"/>
              <a:gd name="connsiteX136" fmla="*/ 2454381 w 3010973"/>
              <a:gd name="connsiteY136" fmla="*/ 1123122 h 2528201"/>
              <a:gd name="connsiteX137" fmla="*/ 2364929 w 3010973"/>
              <a:gd name="connsiteY137" fmla="*/ 1192696 h 2528201"/>
              <a:gd name="connsiteX138" fmla="*/ 2275477 w 3010973"/>
              <a:gd name="connsiteY138" fmla="*/ 1212574 h 2528201"/>
              <a:gd name="connsiteX139" fmla="*/ 2156207 w 3010973"/>
              <a:gd name="connsiteY139" fmla="*/ 1202635 h 2528201"/>
              <a:gd name="connsiteX140" fmla="*/ 2136329 w 3010973"/>
              <a:gd name="connsiteY140" fmla="*/ 1172818 h 2528201"/>
              <a:gd name="connsiteX141" fmla="*/ 2186025 w 3010973"/>
              <a:gd name="connsiteY141" fmla="*/ 974035 h 2528201"/>
              <a:gd name="connsiteX142" fmla="*/ 2225781 w 3010973"/>
              <a:gd name="connsiteY142" fmla="*/ 914400 h 2528201"/>
              <a:gd name="connsiteX143" fmla="*/ 2245660 w 3010973"/>
              <a:gd name="connsiteY143" fmla="*/ 874644 h 2528201"/>
              <a:gd name="connsiteX144" fmla="*/ 2295355 w 3010973"/>
              <a:gd name="connsiteY144" fmla="*/ 824948 h 2528201"/>
              <a:gd name="connsiteX145" fmla="*/ 2315234 w 3010973"/>
              <a:gd name="connsiteY145" fmla="*/ 805070 h 2528201"/>
              <a:gd name="connsiteX146" fmla="*/ 2364929 w 3010973"/>
              <a:gd name="connsiteY146" fmla="*/ 755374 h 2528201"/>
              <a:gd name="connsiteX147" fmla="*/ 2444442 w 3010973"/>
              <a:gd name="connsiteY147" fmla="*/ 675861 h 2528201"/>
              <a:gd name="connsiteX148" fmla="*/ 2494138 w 3010973"/>
              <a:gd name="connsiteY148" fmla="*/ 626165 h 2528201"/>
              <a:gd name="connsiteX149" fmla="*/ 2543834 w 3010973"/>
              <a:gd name="connsiteY149" fmla="*/ 546652 h 2528201"/>
              <a:gd name="connsiteX150" fmla="*/ 2583590 w 3010973"/>
              <a:gd name="connsiteY150" fmla="*/ 467139 h 2528201"/>
              <a:gd name="connsiteX151" fmla="*/ 2593529 w 3010973"/>
              <a:gd name="connsiteY151" fmla="*/ 308113 h 2528201"/>
              <a:gd name="connsiteX152" fmla="*/ 2563712 w 3010973"/>
              <a:gd name="connsiteY152" fmla="*/ 278296 h 2528201"/>
              <a:gd name="connsiteX153" fmla="*/ 2374868 w 3010973"/>
              <a:gd name="connsiteY153" fmla="*/ 327992 h 2528201"/>
              <a:gd name="connsiteX154" fmla="*/ 2305294 w 3010973"/>
              <a:gd name="connsiteY154" fmla="*/ 407505 h 2528201"/>
              <a:gd name="connsiteX155" fmla="*/ 2275477 w 3010973"/>
              <a:gd name="connsiteY155" fmla="*/ 437322 h 2528201"/>
              <a:gd name="connsiteX156" fmla="*/ 2255599 w 3010973"/>
              <a:gd name="connsiteY156" fmla="*/ 506896 h 2528201"/>
              <a:gd name="connsiteX157" fmla="*/ 2235720 w 3010973"/>
              <a:gd name="connsiteY157" fmla="*/ 536713 h 2528201"/>
              <a:gd name="connsiteX158" fmla="*/ 2176086 w 3010973"/>
              <a:gd name="connsiteY158" fmla="*/ 586409 h 2528201"/>
              <a:gd name="connsiteX159" fmla="*/ 2146268 w 3010973"/>
              <a:gd name="connsiteY159" fmla="*/ 596348 h 2528201"/>
              <a:gd name="connsiteX160" fmla="*/ 2046877 w 3010973"/>
              <a:gd name="connsiteY160" fmla="*/ 586409 h 2528201"/>
              <a:gd name="connsiteX161" fmla="*/ 1997181 w 3010973"/>
              <a:gd name="connsiteY161" fmla="*/ 506896 h 2528201"/>
              <a:gd name="connsiteX162" fmla="*/ 1977303 w 3010973"/>
              <a:gd name="connsiteY162" fmla="*/ 447261 h 2528201"/>
              <a:gd name="connsiteX163" fmla="*/ 1967364 w 3010973"/>
              <a:gd name="connsiteY163" fmla="*/ 79513 h 2528201"/>
              <a:gd name="connsiteX164" fmla="*/ 1937547 w 3010973"/>
              <a:gd name="connsiteY164" fmla="*/ 59635 h 2528201"/>
              <a:gd name="connsiteX165" fmla="*/ 1907729 w 3010973"/>
              <a:gd name="connsiteY165" fmla="*/ 19879 h 2528201"/>
              <a:gd name="connsiteX166" fmla="*/ 1838155 w 3010973"/>
              <a:gd name="connsiteY166" fmla="*/ 9939 h 2528201"/>
              <a:gd name="connsiteX167" fmla="*/ 1808338 w 3010973"/>
              <a:gd name="connsiteY167" fmla="*/ 0 h 2528201"/>
              <a:gd name="connsiteX168" fmla="*/ 1758642 w 3010973"/>
              <a:gd name="connsiteY168" fmla="*/ 29818 h 2528201"/>
              <a:gd name="connsiteX169" fmla="*/ 1748703 w 3010973"/>
              <a:gd name="connsiteY169" fmla="*/ 69574 h 2528201"/>
              <a:gd name="connsiteX170" fmla="*/ 1728825 w 3010973"/>
              <a:gd name="connsiteY170" fmla="*/ 139148 h 2528201"/>
              <a:gd name="connsiteX171" fmla="*/ 1718886 w 3010973"/>
              <a:gd name="connsiteY171" fmla="*/ 198783 h 2528201"/>
              <a:gd name="connsiteX172" fmla="*/ 1738764 w 3010973"/>
              <a:gd name="connsiteY172" fmla="*/ 337931 h 2528201"/>
              <a:gd name="connsiteX173" fmla="*/ 1758642 w 3010973"/>
              <a:gd name="connsiteY173" fmla="*/ 397565 h 2528201"/>
              <a:gd name="connsiteX174" fmla="*/ 1748703 w 3010973"/>
              <a:gd name="connsiteY174" fmla="*/ 616226 h 2528201"/>
              <a:gd name="connsiteX175" fmla="*/ 1718886 w 3010973"/>
              <a:gd name="connsiteY175" fmla="*/ 636105 h 2528201"/>
              <a:gd name="connsiteX176" fmla="*/ 1669190 w 3010973"/>
              <a:gd name="connsiteY176" fmla="*/ 675861 h 2528201"/>
              <a:gd name="connsiteX177" fmla="*/ 1520103 w 3010973"/>
              <a:gd name="connsiteY177" fmla="*/ 715618 h 2528201"/>
              <a:gd name="connsiteX178" fmla="*/ 1371016 w 3010973"/>
              <a:gd name="connsiteY178" fmla="*/ 705679 h 2528201"/>
              <a:gd name="connsiteX179" fmla="*/ 1351138 w 3010973"/>
              <a:gd name="connsiteY179" fmla="*/ 655983 h 2528201"/>
              <a:gd name="connsiteX180" fmla="*/ 1301442 w 3010973"/>
              <a:gd name="connsiteY180" fmla="*/ 586409 h 2528201"/>
              <a:gd name="connsiteX181" fmla="*/ 1241807 w 3010973"/>
              <a:gd name="connsiteY181" fmla="*/ 556592 h 2528201"/>
              <a:gd name="connsiteX182" fmla="*/ 1132477 w 3010973"/>
              <a:gd name="connsiteY182" fmla="*/ 566531 h 2528201"/>
              <a:gd name="connsiteX183" fmla="*/ 1122538 w 3010973"/>
              <a:gd name="connsiteY183" fmla="*/ 626165 h 2528201"/>
              <a:gd name="connsiteX184" fmla="*/ 1172234 w 3010973"/>
              <a:gd name="connsiteY184" fmla="*/ 755374 h 2528201"/>
              <a:gd name="connsiteX185" fmla="*/ 1192112 w 3010973"/>
              <a:gd name="connsiteY185" fmla="*/ 785192 h 2528201"/>
              <a:gd name="connsiteX186" fmla="*/ 1221929 w 3010973"/>
              <a:gd name="connsiteY186" fmla="*/ 795131 h 2528201"/>
              <a:gd name="connsiteX187" fmla="*/ 1341199 w 3010973"/>
              <a:gd name="connsiteY187" fmla="*/ 805070 h 2528201"/>
              <a:gd name="connsiteX188" fmla="*/ 1380955 w 3010973"/>
              <a:gd name="connsiteY188" fmla="*/ 874644 h 2528201"/>
              <a:gd name="connsiteX189" fmla="*/ 1410773 w 3010973"/>
              <a:gd name="connsiteY189" fmla="*/ 904461 h 2528201"/>
              <a:gd name="connsiteX190" fmla="*/ 1420712 w 3010973"/>
              <a:gd name="connsiteY190" fmla="*/ 934279 h 2528201"/>
              <a:gd name="connsiteX191" fmla="*/ 1390894 w 3010973"/>
              <a:gd name="connsiteY191" fmla="*/ 944218 h 252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3010973" h="2528201">
                <a:moveTo>
                  <a:pt x="1450529" y="854765"/>
                </a:moveTo>
                <a:cubicBezTo>
                  <a:pt x="1416358" y="859647"/>
                  <a:pt x="1376366" y="855151"/>
                  <a:pt x="1351138" y="884583"/>
                </a:cubicBezTo>
                <a:cubicBezTo>
                  <a:pt x="1294806" y="950304"/>
                  <a:pt x="1351103" y="924351"/>
                  <a:pt x="1291503" y="944218"/>
                </a:cubicBezTo>
                <a:cubicBezTo>
                  <a:pt x="1259538" y="1040113"/>
                  <a:pt x="1284187" y="998414"/>
                  <a:pt x="1062903" y="954157"/>
                </a:cubicBezTo>
                <a:cubicBezTo>
                  <a:pt x="1033846" y="948346"/>
                  <a:pt x="1009894" y="927652"/>
                  <a:pt x="983390" y="914400"/>
                </a:cubicBezTo>
                <a:cubicBezTo>
                  <a:pt x="970138" y="907774"/>
                  <a:pt x="956339" y="902145"/>
                  <a:pt x="943634" y="894522"/>
                </a:cubicBezTo>
                <a:cubicBezTo>
                  <a:pt x="927069" y="884583"/>
                  <a:pt x="911478" y="872800"/>
                  <a:pt x="893938" y="864705"/>
                </a:cubicBezTo>
                <a:cubicBezTo>
                  <a:pt x="724547" y="786525"/>
                  <a:pt x="894954" y="884326"/>
                  <a:pt x="754790" y="795131"/>
                </a:cubicBezTo>
                <a:cubicBezTo>
                  <a:pt x="738492" y="784759"/>
                  <a:pt x="718754" y="778973"/>
                  <a:pt x="705094" y="765313"/>
                </a:cubicBezTo>
                <a:cubicBezTo>
                  <a:pt x="678590" y="738809"/>
                  <a:pt x="642344" y="719326"/>
                  <a:pt x="625581" y="685800"/>
                </a:cubicBezTo>
                <a:cubicBezTo>
                  <a:pt x="618955" y="672548"/>
                  <a:pt x="616180" y="656521"/>
                  <a:pt x="605703" y="646044"/>
                </a:cubicBezTo>
                <a:cubicBezTo>
                  <a:pt x="598295" y="638636"/>
                  <a:pt x="585825" y="639418"/>
                  <a:pt x="575886" y="636105"/>
                </a:cubicBezTo>
                <a:cubicBezTo>
                  <a:pt x="557976" y="618195"/>
                  <a:pt x="536568" y="600685"/>
                  <a:pt x="526190" y="576470"/>
                </a:cubicBezTo>
                <a:cubicBezTo>
                  <a:pt x="520809" y="563914"/>
                  <a:pt x="524285" y="547760"/>
                  <a:pt x="516251" y="536713"/>
                </a:cubicBezTo>
                <a:cubicBezTo>
                  <a:pt x="496961" y="510188"/>
                  <a:pt x="446677" y="467139"/>
                  <a:pt x="446677" y="467139"/>
                </a:cubicBezTo>
                <a:cubicBezTo>
                  <a:pt x="436738" y="437322"/>
                  <a:pt x="439085" y="399912"/>
                  <a:pt x="416860" y="377687"/>
                </a:cubicBezTo>
                <a:lnTo>
                  <a:pt x="357225" y="318052"/>
                </a:lnTo>
                <a:cubicBezTo>
                  <a:pt x="347286" y="308113"/>
                  <a:pt x="340742" y="292680"/>
                  <a:pt x="327407" y="288235"/>
                </a:cubicBezTo>
                <a:cubicBezTo>
                  <a:pt x="252458" y="263252"/>
                  <a:pt x="344845" y="296953"/>
                  <a:pt x="267773" y="258418"/>
                </a:cubicBezTo>
                <a:cubicBezTo>
                  <a:pt x="258402" y="253733"/>
                  <a:pt x="247894" y="251792"/>
                  <a:pt x="237955" y="248479"/>
                </a:cubicBezTo>
                <a:cubicBezTo>
                  <a:pt x="65400" y="273129"/>
                  <a:pt x="133693" y="230968"/>
                  <a:pt x="59051" y="318052"/>
                </a:cubicBezTo>
                <a:cubicBezTo>
                  <a:pt x="52953" y="325167"/>
                  <a:pt x="45799" y="331305"/>
                  <a:pt x="39173" y="337931"/>
                </a:cubicBezTo>
                <a:cubicBezTo>
                  <a:pt x="32547" y="354496"/>
                  <a:pt x="25559" y="370921"/>
                  <a:pt x="19294" y="387626"/>
                </a:cubicBezTo>
                <a:cubicBezTo>
                  <a:pt x="-17784" y="486500"/>
                  <a:pt x="7970" y="511663"/>
                  <a:pt x="19294" y="675861"/>
                </a:cubicBezTo>
                <a:cubicBezTo>
                  <a:pt x="20015" y="686313"/>
                  <a:pt x="23144" y="697153"/>
                  <a:pt x="29234" y="705679"/>
                </a:cubicBezTo>
                <a:cubicBezTo>
                  <a:pt x="40127" y="720929"/>
                  <a:pt x="57484" y="730642"/>
                  <a:pt x="68990" y="745435"/>
                </a:cubicBezTo>
                <a:cubicBezTo>
                  <a:pt x="118280" y="808809"/>
                  <a:pt x="72842" y="786476"/>
                  <a:pt x="128625" y="805070"/>
                </a:cubicBezTo>
                <a:lnTo>
                  <a:pt x="188260" y="844826"/>
                </a:lnTo>
                <a:cubicBezTo>
                  <a:pt x="198199" y="851452"/>
                  <a:pt x="206224" y="863223"/>
                  <a:pt x="218077" y="864705"/>
                </a:cubicBezTo>
                <a:lnTo>
                  <a:pt x="297590" y="874644"/>
                </a:lnTo>
                <a:cubicBezTo>
                  <a:pt x="406227" y="928961"/>
                  <a:pt x="279832" y="872424"/>
                  <a:pt x="536129" y="904461"/>
                </a:cubicBezTo>
                <a:cubicBezTo>
                  <a:pt x="550831" y="906299"/>
                  <a:pt x="562347" y="918321"/>
                  <a:pt x="575886" y="924339"/>
                </a:cubicBezTo>
                <a:cubicBezTo>
                  <a:pt x="648827" y="956758"/>
                  <a:pt x="602598" y="928896"/>
                  <a:pt x="655399" y="964096"/>
                </a:cubicBezTo>
                <a:cubicBezTo>
                  <a:pt x="662025" y="974035"/>
                  <a:pt x="666208" y="986139"/>
                  <a:pt x="675277" y="993913"/>
                </a:cubicBezTo>
                <a:cubicBezTo>
                  <a:pt x="689945" y="1006485"/>
                  <a:pt x="709518" y="1012140"/>
                  <a:pt x="724973" y="1023731"/>
                </a:cubicBezTo>
                <a:cubicBezTo>
                  <a:pt x="736218" y="1032165"/>
                  <a:pt x="744851" y="1043609"/>
                  <a:pt x="754790" y="1053548"/>
                </a:cubicBezTo>
                <a:cubicBezTo>
                  <a:pt x="761416" y="1066800"/>
                  <a:pt x="765026" y="1082055"/>
                  <a:pt x="774668" y="1093305"/>
                </a:cubicBezTo>
                <a:cubicBezTo>
                  <a:pt x="785449" y="1105882"/>
                  <a:pt x="801848" y="1112342"/>
                  <a:pt x="814425" y="1123122"/>
                </a:cubicBezTo>
                <a:cubicBezTo>
                  <a:pt x="825097" y="1132269"/>
                  <a:pt x="834303" y="1143000"/>
                  <a:pt x="844242" y="1152939"/>
                </a:cubicBezTo>
                <a:cubicBezTo>
                  <a:pt x="847555" y="1166191"/>
                  <a:pt x="848800" y="1180140"/>
                  <a:pt x="854181" y="1192696"/>
                </a:cubicBezTo>
                <a:cubicBezTo>
                  <a:pt x="869154" y="1227633"/>
                  <a:pt x="895682" y="1220769"/>
                  <a:pt x="854181" y="1262270"/>
                </a:cubicBezTo>
                <a:cubicBezTo>
                  <a:pt x="843704" y="1272747"/>
                  <a:pt x="827677" y="1275522"/>
                  <a:pt x="814425" y="1282148"/>
                </a:cubicBezTo>
                <a:cubicBezTo>
                  <a:pt x="795842" y="1306924"/>
                  <a:pt x="785120" y="1330409"/>
                  <a:pt x="754790" y="1341783"/>
                </a:cubicBezTo>
                <a:cubicBezTo>
                  <a:pt x="738972" y="1347715"/>
                  <a:pt x="721483" y="1347625"/>
                  <a:pt x="705094" y="1351722"/>
                </a:cubicBezTo>
                <a:cubicBezTo>
                  <a:pt x="694930" y="1354263"/>
                  <a:pt x="684648" y="1356976"/>
                  <a:pt x="675277" y="1361661"/>
                </a:cubicBezTo>
                <a:cubicBezTo>
                  <a:pt x="664593" y="1367003"/>
                  <a:pt x="657337" y="1380266"/>
                  <a:pt x="645460" y="1381539"/>
                </a:cubicBezTo>
                <a:cubicBezTo>
                  <a:pt x="563039" y="1390370"/>
                  <a:pt x="479807" y="1388166"/>
                  <a:pt x="396981" y="1391479"/>
                </a:cubicBezTo>
                <a:cubicBezTo>
                  <a:pt x="373790" y="1398105"/>
                  <a:pt x="350806" y="1405507"/>
                  <a:pt x="327407" y="1411357"/>
                </a:cubicBezTo>
                <a:cubicBezTo>
                  <a:pt x="311018" y="1415454"/>
                  <a:pt x="293529" y="1415365"/>
                  <a:pt x="277712" y="1421296"/>
                </a:cubicBezTo>
                <a:cubicBezTo>
                  <a:pt x="266527" y="1425490"/>
                  <a:pt x="258578" y="1435832"/>
                  <a:pt x="247894" y="1441174"/>
                </a:cubicBezTo>
                <a:cubicBezTo>
                  <a:pt x="238523" y="1445859"/>
                  <a:pt x="228016" y="1447800"/>
                  <a:pt x="218077" y="1451113"/>
                </a:cubicBezTo>
                <a:cubicBezTo>
                  <a:pt x="211451" y="1461052"/>
                  <a:pt x="199115" y="1469021"/>
                  <a:pt x="198199" y="1480931"/>
                </a:cubicBezTo>
                <a:cubicBezTo>
                  <a:pt x="195645" y="1514129"/>
                  <a:pt x="196760" y="1549031"/>
                  <a:pt x="208138" y="1580322"/>
                </a:cubicBezTo>
                <a:cubicBezTo>
                  <a:pt x="211718" y="1590168"/>
                  <a:pt x="227881" y="1587383"/>
                  <a:pt x="237955" y="1590261"/>
                </a:cubicBezTo>
                <a:cubicBezTo>
                  <a:pt x="274276" y="1600639"/>
                  <a:pt x="310842" y="1610140"/>
                  <a:pt x="347286" y="1620079"/>
                </a:cubicBezTo>
                <a:cubicBezTo>
                  <a:pt x="408748" y="1606420"/>
                  <a:pt x="440993" y="1602474"/>
                  <a:pt x="496373" y="1580322"/>
                </a:cubicBezTo>
                <a:cubicBezTo>
                  <a:pt x="524934" y="1568898"/>
                  <a:pt x="536616" y="1555838"/>
                  <a:pt x="565947" y="1550505"/>
                </a:cubicBezTo>
                <a:cubicBezTo>
                  <a:pt x="592227" y="1545727"/>
                  <a:pt x="618956" y="1543878"/>
                  <a:pt x="645460" y="1540565"/>
                </a:cubicBezTo>
                <a:cubicBezTo>
                  <a:pt x="658712" y="1533939"/>
                  <a:pt x="670461" y="1522028"/>
                  <a:pt x="685216" y="1520687"/>
                </a:cubicBezTo>
                <a:cubicBezTo>
                  <a:pt x="741499" y="1515570"/>
                  <a:pt x="748105" y="1526169"/>
                  <a:pt x="784607" y="1550505"/>
                </a:cubicBezTo>
                <a:cubicBezTo>
                  <a:pt x="791233" y="1560444"/>
                  <a:pt x="799144" y="1569638"/>
                  <a:pt x="804486" y="1580322"/>
                </a:cubicBezTo>
                <a:cubicBezTo>
                  <a:pt x="818364" y="1608076"/>
                  <a:pt x="820702" y="1654076"/>
                  <a:pt x="824364" y="1679713"/>
                </a:cubicBezTo>
                <a:cubicBezTo>
                  <a:pt x="821051" y="1755913"/>
                  <a:pt x="820275" y="1832266"/>
                  <a:pt x="814425" y="1908313"/>
                </a:cubicBezTo>
                <a:cubicBezTo>
                  <a:pt x="813621" y="1918759"/>
                  <a:pt x="810576" y="1929606"/>
                  <a:pt x="804486" y="1938131"/>
                </a:cubicBezTo>
                <a:cubicBezTo>
                  <a:pt x="793593" y="1953381"/>
                  <a:pt x="777981" y="1964635"/>
                  <a:pt x="764729" y="1977887"/>
                </a:cubicBezTo>
                <a:cubicBezTo>
                  <a:pt x="757126" y="2008301"/>
                  <a:pt x="757792" y="2024581"/>
                  <a:pt x="734912" y="2047461"/>
                </a:cubicBezTo>
                <a:cubicBezTo>
                  <a:pt x="699106" y="2083267"/>
                  <a:pt x="699198" y="2068941"/>
                  <a:pt x="665338" y="2097157"/>
                </a:cubicBezTo>
                <a:cubicBezTo>
                  <a:pt x="654540" y="2106155"/>
                  <a:pt x="645459" y="2117035"/>
                  <a:pt x="635520" y="2126974"/>
                </a:cubicBezTo>
                <a:cubicBezTo>
                  <a:pt x="628894" y="2140226"/>
                  <a:pt x="615642" y="2151915"/>
                  <a:pt x="615642" y="2166731"/>
                </a:cubicBezTo>
                <a:cubicBezTo>
                  <a:pt x="615642" y="2293953"/>
                  <a:pt x="606629" y="2276990"/>
                  <a:pt x="655399" y="2325757"/>
                </a:cubicBezTo>
                <a:cubicBezTo>
                  <a:pt x="734912" y="2322444"/>
                  <a:pt x="817303" y="2337276"/>
                  <a:pt x="893938" y="2315818"/>
                </a:cubicBezTo>
                <a:cubicBezTo>
                  <a:pt x="913344" y="2310384"/>
                  <a:pt x="899925" y="2275944"/>
                  <a:pt x="903877" y="2256183"/>
                </a:cubicBezTo>
                <a:cubicBezTo>
                  <a:pt x="908353" y="2233805"/>
                  <a:pt x="915635" y="2208261"/>
                  <a:pt x="923755" y="2186609"/>
                </a:cubicBezTo>
                <a:cubicBezTo>
                  <a:pt x="930020" y="2169904"/>
                  <a:pt x="933264" y="2151431"/>
                  <a:pt x="943634" y="2136913"/>
                </a:cubicBezTo>
                <a:cubicBezTo>
                  <a:pt x="950577" y="2127193"/>
                  <a:pt x="963512" y="2123661"/>
                  <a:pt x="973451" y="2117035"/>
                </a:cubicBezTo>
                <a:cubicBezTo>
                  <a:pt x="1062903" y="2120348"/>
                  <a:pt x="1152738" y="2118067"/>
                  <a:pt x="1241807" y="2126974"/>
                </a:cubicBezTo>
                <a:cubicBezTo>
                  <a:pt x="1262733" y="2129067"/>
                  <a:pt x="1283830" y="2161324"/>
                  <a:pt x="1291503" y="2176670"/>
                </a:cubicBezTo>
                <a:cubicBezTo>
                  <a:pt x="1296188" y="2186041"/>
                  <a:pt x="1293261" y="2199942"/>
                  <a:pt x="1301442" y="2206487"/>
                </a:cubicBezTo>
                <a:cubicBezTo>
                  <a:pt x="1312109" y="2215020"/>
                  <a:pt x="1328064" y="2212673"/>
                  <a:pt x="1341199" y="2216426"/>
                </a:cubicBezTo>
                <a:cubicBezTo>
                  <a:pt x="1351273" y="2219304"/>
                  <a:pt x="1361077" y="2223052"/>
                  <a:pt x="1371016" y="2226365"/>
                </a:cubicBezTo>
                <a:cubicBezTo>
                  <a:pt x="1392785" y="2248135"/>
                  <a:pt x="1391453" y="2249403"/>
                  <a:pt x="1420712" y="2266122"/>
                </a:cubicBezTo>
                <a:cubicBezTo>
                  <a:pt x="1433576" y="2273473"/>
                  <a:pt x="1448412" y="2277388"/>
                  <a:pt x="1460468" y="2286000"/>
                </a:cubicBezTo>
                <a:cubicBezTo>
                  <a:pt x="1524238" y="2331550"/>
                  <a:pt x="1453042" y="2306507"/>
                  <a:pt x="1530042" y="2325757"/>
                </a:cubicBezTo>
                <a:cubicBezTo>
                  <a:pt x="1553233" y="2319131"/>
                  <a:pt x="1578934" y="2318288"/>
                  <a:pt x="1599616" y="2305879"/>
                </a:cubicBezTo>
                <a:cubicBezTo>
                  <a:pt x="1633047" y="2285821"/>
                  <a:pt x="1640694" y="2225275"/>
                  <a:pt x="1649312" y="2196548"/>
                </a:cubicBezTo>
                <a:cubicBezTo>
                  <a:pt x="1652322" y="2186513"/>
                  <a:pt x="1652706" y="2174912"/>
                  <a:pt x="1659251" y="2166731"/>
                </a:cubicBezTo>
                <a:cubicBezTo>
                  <a:pt x="1673265" y="2149213"/>
                  <a:pt x="1699242" y="2143461"/>
                  <a:pt x="1718886" y="2136913"/>
                </a:cubicBezTo>
                <a:cubicBezTo>
                  <a:pt x="1725512" y="2126974"/>
                  <a:pt x="1726831" y="2107638"/>
                  <a:pt x="1738764" y="2107096"/>
                </a:cubicBezTo>
                <a:cubicBezTo>
                  <a:pt x="1877808" y="2100776"/>
                  <a:pt x="2017328" y="2107777"/>
                  <a:pt x="2156207" y="2117035"/>
                </a:cubicBezTo>
                <a:cubicBezTo>
                  <a:pt x="2172530" y="2118123"/>
                  <a:pt x="2194282" y="2147284"/>
                  <a:pt x="2205903" y="2156792"/>
                </a:cubicBezTo>
                <a:cubicBezTo>
                  <a:pt x="2235139" y="2180712"/>
                  <a:pt x="2261569" y="2209471"/>
                  <a:pt x="2295355" y="2226365"/>
                </a:cubicBezTo>
                <a:cubicBezTo>
                  <a:pt x="2308607" y="2232991"/>
                  <a:pt x="2323259" y="2237354"/>
                  <a:pt x="2335112" y="2246244"/>
                </a:cubicBezTo>
                <a:cubicBezTo>
                  <a:pt x="2350105" y="2257489"/>
                  <a:pt x="2358798" y="2276358"/>
                  <a:pt x="2374868" y="2286000"/>
                </a:cubicBezTo>
                <a:cubicBezTo>
                  <a:pt x="2392836" y="2296781"/>
                  <a:pt x="2434503" y="2305879"/>
                  <a:pt x="2434503" y="2305879"/>
                </a:cubicBezTo>
                <a:cubicBezTo>
                  <a:pt x="2447073" y="2343589"/>
                  <a:pt x="2442929" y="2345973"/>
                  <a:pt x="2484199" y="2375452"/>
                </a:cubicBezTo>
                <a:cubicBezTo>
                  <a:pt x="2492724" y="2381541"/>
                  <a:pt x="2504645" y="2380707"/>
                  <a:pt x="2514016" y="2385392"/>
                </a:cubicBezTo>
                <a:cubicBezTo>
                  <a:pt x="2524700" y="2390734"/>
                  <a:pt x="2533392" y="2399469"/>
                  <a:pt x="2543834" y="2405270"/>
                </a:cubicBezTo>
                <a:cubicBezTo>
                  <a:pt x="2704481" y="2494517"/>
                  <a:pt x="2539182" y="2402252"/>
                  <a:pt x="2633286" y="2445026"/>
                </a:cubicBezTo>
                <a:cubicBezTo>
                  <a:pt x="2660263" y="2457288"/>
                  <a:pt x="2684515" y="2475944"/>
                  <a:pt x="2712799" y="2484783"/>
                </a:cubicBezTo>
                <a:cubicBezTo>
                  <a:pt x="2738294" y="2492750"/>
                  <a:pt x="2765808" y="2491409"/>
                  <a:pt x="2792312" y="2494722"/>
                </a:cubicBezTo>
                <a:cubicBezTo>
                  <a:pt x="2859413" y="2539456"/>
                  <a:pt x="2840924" y="2535823"/>
                  <a:pt x="2981155" y="2504661"/>
                </a:cubicBezTo>
                <a:cubicBezTo>
                  <a:pt x="2992816" y="2502070"/>
                  <a:pt x="2994408" y="2484783"/>
                  <a:pt x="3001034" y="2474844"/>
                </a:cubicBezTo>
                <a:cubicBezTo>
                  <a:pt x="3004347" y="2464905"/>
                  <a:pt x="3010973" y="2455503"/>
                  <a:pt x="3010973" y="2445026"/>
                </a:cubicBezTo>
                <a:cubicBezTo>
                  <a:pt x="3010973" y="2408717"/>
                  <a:pt x="3001564" y="2362399"/>
                  <a:pt x="2991094" y="2325757"/>
                </a:cubicBezTo>
                <a:cubicBezTo>
                  <a:pt x="2988216" y="2315683"/>
                  <a:pt x="2987700" y="2304120"/>
                  <a:pt x="2981155" y="2295939"/>
                </a:cubicBezTo>
                <a:cubicBezTo>
                  <a:pt x="2973693" y="2286611"/>
                  <a:pt x="2960328" y="2283927"/>
                  <a:pt x="2951338" y="2276061"/>
                </a:cubicBezTo>
                <a:cubicBezTo>
                  <a:pt x="2933707" y="2260634"/>
                  <a:pt x="2923867" y="2233773"/>
                  <a:pt x="2901642" y="2226365"/>
                </a:cubicBezTo>
                <a:cubicBezTo>
                  <a:pt x="2825081" y="2200845"/>
                  <a:pt x="2861462" y="2214269"/>
                  <a:pt x="2792312" y="2186609"/>
                </a:cubicBezTo>
                <a:cubicBezTo>
                  <a:pt x="2713596" y="2107893"/>
                  <a:pt x="2790018" y="2168641"/>
                  <a:pt x="2623347" y="2126974"/>
                </a:cubicBezTo>
                <a:cubicBezTo>
                  <a:pt x="2611758" y="2124077"/>
                  <a:pt x="2603901" y="2113023"/>
                  <a:pt x="2593529" y="2107096"/>
                </a:cubicBezTo>
                <a:cubicBezTo>
                  <a:pt x="2580665" y="2099745"/>
                  <a:pt x="2567391" y="2093054"/>
                  <a:pt x="2553773" y="2087218"/>
                </a:cubicBezTo>
                <a:cubicBezTo>
                  <a:pt x="2527034" y="2075758"/>
                  <a:pt x="2503423" y="2073172"/>
                  <a:pt x="2474260" y="2067339"/>
                </a:cubicBezTo>
                <a:cubicBezTo>
                  <a:pt x="2467634" y="2060713"/>
                  <a:pt x="2462763" y="2051652"/>
                  <a:pt x="2454381" y="2047461"/>
                </a:cubicBezTo>
                <a:cubicBezTo>
                  <a:pt x="2442163" y="2041352"/>
                  <a:pt x="2427709" y="2041447"/>
                  <a:pt x="2414625" y="2037522"/>
                </a:cubicBezTo>
                <a:cubicBezTo>
                  <a:pt x="2394555" y="2031501"/>
                  <a:pt x="2374332" y="2025703"/>
                  <a:pt x="2354990" y="2017644"/>
                </a:cubicBezTo>
                <a:cubicBezTo>
                  <a:pt x="2334475" y="2009096"/>
                  <a:pt x="2315990" y="1996080"/>
                  <a:pt x="2295355" y="1987826"/>
                </a:cubicBezTo>
                <a:cubicBezTo>
                  <a:pt x="2269321" y="1977412"/>
                  <a:pt x="2206611" y="1970889"/>
                  <a:pt x="2186025" y="1967948"/>
                </a:cubicBezTo>
                <a:cubicBezTo>
                  <a:pt x="2159521" y="1954696"/>
                  <a:pt x="2115882" y="1956304"/>
                  <a:pt x="2106512" y="1928192"/>
                </a:cubicBezTo>
                <a:cubicBezTo>
                  <a:pt x="2103199" y="1918253"/>
                  <a:pt x="2101963" y="1907358"/>
                  <a:pt x="2096573" y="1898374"/>
                </a:cubicBezTo>
                <a:cubicBezTo>
                  <a:pt x="2091752" y="1890339"/>
                  <a:pt x="2083320" y="1885122"/>
                  <a:pt x="2076694" y="1878496"/>
                </a:cubicBezTo>
                <a:cubicBezTo>
                  <a:pt x="2080007" y="1835426"/>
                  <a:pt x="2069618" y="1788991"/>
                  <a:pt x="2086634" y="1749287"/>
                </a:cubicBezTo>
                <a:cubicBezTo>
                  <a:pt x="2101399" y="1714835"/>
                  <a:pt x="2145355" y="1700962"/>
                  <a:pt x="2166147" y="1669774"/>
                </a:cubicBezTo>
                <a:cubicBezTo>
                  <a:pt x="2172773" y="1659835"/>
                  <a:pt x="2176956" y="1647731"/>
                  <a:pt x="2186025" y="1639957"/>
                </a:cubicBezTo>
                <a:cubicBezTo>
                  <a:pt x="2220473" y="1610429"/>
                  <a:pt x="2253419" y="1604239"/>
                  <a:pt x="2295355" y="1590261"/>
                </a:cubicBezTo>
                <a:cubicBezTo>
                  <a:pt x="2301981" y="1583635"/>
                  <a:pt x="2306852" y="1574574"/>
                  <a:pt x="2315234" y="1570383"/>
                </a:cubicBezTo>
                <a:cubicBezTo>
                  <a:pt x="2333975" y="1561013"/>
                  <a:pt x="2374868" y="1550505"/>
                  <a:pt x="2374868" y="1550505"/>
                </a:cubicBezTo>
                <a:cubicBezTo>
                  <a:pt x="2384807" y="1543879"/>
                  <a:pt x="2394002" y="1535968"/>
                  <a:pt x="2404686" y="1530626"/>
                </a:cubicBezTo>
                <a:cubicBezTo>
                  <a:pt x="2420643" y="1522647"/>
                  <a:pt x="2439863" y="1521118"/>
                  <a:pt x="2454381" y="1510748"/>
                </a:cubicBezTo>
                <a:cubicBezTo>
                  <a:pt x="2464101" y="1503805"/>
                  <a:pt x="2466394" y="1489921"/>
                  <a:pt x="2474260" y="1480931"/>
                </a:cubicBezTo>
                <a:cubicBezTo>
                  <a:pt x="2474300" y="1480885"/>
                  <a:pt x="2529902" y="1425289"/>
                  <a:pt x="2543834" y="1411357"/>
                </a:cubicBezTo>
                <a:lnTo>
                  <a:pt x="2583590" y="1371600"/>
                </a:lnTo>
                <a:lnTo>
                  <a:pt x="2613407" y="1341783"/>
                </a:lnTo>
                <a:cubicBezTo>
                  <a:pt x="2616720" y="1328531"/>
                  <a:pt x="2617966" y="1314582"/>
                  <a:pt x="2623347" y="1302026"/>
                </a:cubicBezTo>
                <a:cubicBezTo>
                  <a:pt x="2628053" y="1291047"/>
                  <a:pt x="2643767" y="1284142"/>
                  <a:pt x="2643225" y="1272209"/>
                </a:cubicBezTo>
                <a:cubicBezTo>
                  <a:pt x="2640331" y="1208547"/>
                  <a:pt x="2623346" y="1146313"/>
                  <a:pt x="2613407" y="1083365"/>
                </a:cubicBezTo>
                <a:cubicBezTo>
                  <a:pt x="2573651" y="1089991"/>
                  <a:pt x="2533239" y="1093469"/>
                  <a:pt x="2494138" y="1103244"/>
                </a:cubicBezTo>
                <a:cubicBezTo>
                  <a:pt x="2479764" y="1106838"/>
                  <a:pt x="2466438" y="1114510"/>
                  <a:pt x="2454381" y="1123122"/>
                </a:cubicBezTo>
                <a:cubicBezTo>
                  <a:pt x="2419801" y="1147822"/>
                  <a:pt x="2415642" y="1182553"/>
                  <a:pt x="2364929" y="1192696"/>
                </a:cubicBezTo>
                <a:cubicBezTo>
                  <a:pt x="2301839" y="1205314"/>
                  <a:pt x="2331623" y="1198538"/>
                  <a:pt x="2275477" y="1212574"/>
                </a:cubicBezTo>
                <a:cubicBezTo>
                  <a:pt x="2235720" y="1209261"/>
                  <a:pt x="2194567" y="1213595"/>
                  <a:pt x="2156207" y="1202635"/>
                </a:cubicBezTo>
                <a:cubicBezTo>
                  <a:pt x="2144721" y="1199353"/>
                  <a:pt x="2136926" y="1184748"/>
                  <a:pt x="2136329" y="1172818"/>
                </a:cubicBezTo>
                <a:cubicBezTo>
                  <a:pt x="2127784" y="1001908"/>
                  <a:pt x="2106845" y="1033419"/>
                  <a:pt x="2186025" y="974035"/>
                </a:cubicBezTo>
                <a:cubicBezTo>
                  <a:pt x="2199277" y="954157"/>
                  <a:pt x="2215096" y="935768"/>
                  <a:pt x="2225781" y="914400"/>
                </a:cubicBezTo>
                <a:cubicBezTo>
                  <a:pt x="2232407" y="901148"/>
                  <a:pt x="2236564" y="886339"/>
                  <a:pt x="2245660" y="874644"/>
                </a:cubicBezTo>
                <a:cubicBezTo>
                  <a:pt x="2260043" y="856152"/>
                  <a:pt x="2278790" y="841513"/>
                  <a:pt x="2295355" y="824948"/>
                </a:cubicBezTo>
                <a:cubicBezTo>
                  <a:pt x="2301981" y="818322"/>
                  <a:pt x="2310036" y="812867"/>
                  <a:pt x="2315234" y="805070"/>
                </a:cubicBezTo>
                <a:cubicBezTo>
                  <a:pt x="2341738" y="765313"/>
                  <a:pt x="2325173" y="781878"/>
                  <a:pt x="2364929" y="755374"/>
                </a:cubicBezTo>
                <a:cubicBezTo>
                  <a:pt x="2409749" y="688144"/>
                  <a:pt x="2352694" y="767609"/>
                  <a:pt x="2444442" y="675861"/>
                </a:cubicBezTo>
                <a:cubicBezTo>
                  <a:pt x="2510704" y="609599"/>
                  <a:pt x="2414622" y="679177"/>
                  <a:pt x="2494138" y="626165"/>
                </a:cubicBezTo>
                <a:cubicBezTo>
                  <a:pt x="2506200" y="608072"/>
                  <a:pt x="2537841" y="561635"/>
                  <a:pt x="2543834" y="546652"/>
                </a:cubicBezTo>
                <a:cubicBezTo>
                  <a:pt x="2577690" y="462012"/>
                  <a:pt x="2524221" y="526510"/>
                  <a:pt x="2583590" y="467139"/>
                </a:cubicBezTo>
                <a:cubicBezTo>
                  <a:pt x="2593985" y="415165"/>
                  <a:pt x="2617036" y="361005"/>
                  <a:pt x="2593529" y="308113"/>
                </a:cubicBezTo>
                <a:cubicBezTo>
                  <a:pt x="2587820" y="295269"/>
                  <a:pt x="2573651" y="288235"/>
                  <a:pt x="2563712" y="278296"/>
                </a:cubicBezTo>
                <a:cubicBezTo>
                  <a:pt x="2500764" y="294861"/>
                  <a:pt x="2410974" y="273833"/>
                  <a:pt x="2374868" y="327992"/>
                </a:cubicBezTo>
                <a:cubicBezTo>
                  <a:pt x="2341995" y="377301"/>
                  <a:pt x="2363437" y="349362"/>
                  <a:pt x="2305294" y="407505"/>
                </a:cubicBezTo>
                <a:lnTo>
                  <a:pt x="2275477" y="437322"/>
                </a:lnTo>
                <a:cubicBezTo>
                  <a:pt x="2272293" y="450059"/>
                  <a:pt x="2262728" y="492638"/>
                  <a:pt x="2255599" y="506896"/>
                </a:cubicBezTo>
                <a:cubicBezTo>
                  <a:pt x="2250257" y="517580"/>
                  <a:pt x="2243367" y="527536"/>
                  <a:pt x="2235720" y="536713"/>
                </a:cubicBezTo>
                <a:cubicBezTo>
                  <a:pt x="2220018" y="555555"/>
                  <a:pt x="2198425" y="575240"/>
                  <a:pt x="2176086" y="586409"/>
                </a:cubicBezTo>
                <a:cubicBezTo>
                  <a:pt x="2166715" y="591094"/>
                  <a:pt x="2156207" y="593035"/>
                  <a:pt x="2146268" y="596348"/>
                </a:cubicBezTo>
                <a:cubicBezTo>
                  <a:pt x="2113138" y="593035"/>
                  <a:pt x="2078233" y="597608"/>
                  <a:pt x="2046877" y="586409"/>
                </a:cubicBezTo>
                <a:cubicBezTo>
                  <a:pt x="2003683" y="570983"/>
                  <a:pt x="2007130" y="540061"/>
                  <a:pt x="1997181" y="506896"/>
                </a:cubicBezTo>
                <a:cubicBezTo>
                  <a:pt x="1991160" y="486826"/>
                  <a:pt x="1983929" y="467139"/>
                  <a:pt x="1977303" y="447261"/>
                </a:cubicBezTo>
                <a:cubicBezTo>
                  <a:pt x="2006967" y="284106"/>
                  <a:pt x="2014828" y="301017"/>
                  <a:pt x="1967364" y="79513"/>
                </a:cubicBezTo>
                <a:cubicBezTo>
                  <a:pt x="1964861" y="67833"/>
                  <a:pt x="1945994" y="68081"/>
                  <a:pt x="1937547" y="59635"/>
                </a:cubicBezTo>
                <a:cubicBezTo>
                  <a:pt x="1925834" y="47922"/>
                  <a:pt x="1922545" y="27287"/>
                  <a:pt x="1907729" y="19879"/>
                </a:cubicBezTo>
                <a:cubicBezTo>
                  <a:pt x="1886775" y="9402"/>
                  <a:pt x="1861346" y="13252"/>
                  <a:pt x="1838155" y="9939"/>
                </a:cubicBezTo>
                <a:cubicBezTo>
                  <a:pt x="1828216" y="6626"/>
                  <a:pt x="1818815" y="0"/>
                  <a:pt x="1808338" y="0"/>
                </a:cubicBezTo>
                <a:cubicBezTo>
                  <a:pt x="1782532" y="0"/>
                  <a:pt x="1774389" y="14071"/>
                  <a:pt x="1758642" y="29818"/>
                </a:cubicBezTo>
                <a:cubicBezTo>
                  <a:pt x="1755329" y="43070"/>
                  <a:pt x="1752456" y="56440"/>
                  <a:pt x="1748703" y="69574"/>
                </a:cubicBezTo>
                <a:cubicBezTo>
                  <a:pt x="1736074" y="113777"/>
                  <a:pt x="1739181" y="87369"/>
                  <a:pt x="1728825" y="139148"/>
                </a:cubicBezTo>
                <a:cubicBezTo>
                  <a:pt x="1724873" y="158909"/>
                  <a:pt x="1722199" y="178905"/>
                  <a:pt x="1718886" y="198783"/>
                </a:cubicBezTo>
                <a:cubicBezTo>
                  <a:pt x="1725512" y="245166"/>
                  <a:pt x="1729575" y="291987"/>
                  <a:pt x="1738764" y="337931"/>
                </a:cubicBezTo>
                <a:cubicBezTo>
                  <a:pt x="1742873" y="358477"/>
                  <a:pt x="1757894" y="376625"/>
                  <a:pt x="1758642" y="397565"/>
                </a:cubicBezTo>
                <a:cubicBezTo>
                  <a:pt x="1761246" y="470481"/>
                  <a:pt x="1760698" y="544256"/>
                  <a:pt x="1748703" y="616226"/>
                </a:cubicBezTo>
                <a:cubicBezTo>
                  <a:pt x="1746739" y="628009"/>
                  <a:pt x="1728442" y="628938"/>
                  <a:pt x="1718886" y="636105"/>
                </a:cubicBezTo>
                <a:cubicBezTo>
                  <a:pt x="1701915" y="648833"/>
                  <a:pt x="1688164" y="666374"/>
                  <a:pt x="1669190" y="675861"/>
                </a:cubicBezTo>
                <a:cubicBezTo>
                  <a:pt x="1614902" y="703005"/>
                  <a:pt x="1575936" y="706313"/>
                  <a:pt x="1520103" y="715618"/>
                </a:cubicBezTo>
                <a:lnTo>
                  <a:pt x="1371016" y="705679"/>
                </a:lnTo>
                <a:cubicBezTo>
                  <a:pt x="1354192" y="699741"/>
                  <a:pt x="1359117" y="671941"/>
                  <a:pt x="1351138" y="655983"/>
                </a:cubicBezTo>
                <a:cubicBezTo>
                  <a:pt x="1346084" y="645874"/>
                  <a:pt x="1305129" y="589277"/>
                  <a:pt x="1301442" y="586409"/>
                </a:cubicBezTo>
                <a:cubicBezTo>
                  <a:pt x="1283899" y="572765"/>
                  <a:pt x="1261685" y="566531"/>
                  <a:pt x="1241807" y="556592"/>
                </a:cubicBezTo>
                <a:cubicBezTo>
                  <a:pt x="1205364" y="559905"/>
                  <a:pt x="1164086" y="548093"/>
                  <a:pt x="1132477" y="566531"/>
                </a:cubicBezTo>
                <a:cubicBezTo>
                  <a:pt x="1115070" y="576685"/>
                  <a:pt x="1121355" y="606048"/>
                  <a:pt x="1122538" y="626165"/>
                </a:cubicBezTo>
                <a:cubicBezTo>
                  <a:pt x="1129053" y="736916"/>
                  <a:pt x="1116594" y="718282"/>
                  <a:pt x="1172234" y="755374"/>
                </a:cubicBezTo>
                <a:cubicBezTo>
                  <a:pt x="1178860" y="765313"/>
                  <a:pt x="1182784" y="777730"/>
                  <a:pt x="1192112" y="785192"/>
                </a:cubicBezTo>
                <a:cubicBezTo>
                  <a:pt x="1200293" y="791737"/>
                  <a:pt x="1211544" y="793746"/>
                  <a:pt x="1221929" y="795131"/>
                </a:cubicBezTo>
                <a:cubicBezTo>
                  <a:pt x="1261474" y="800404"/>
                  <a:pt x="1301442" y="801757"/>
                  <a:pt x="1341199" y="805070"/>
                </a:cubicBezTo>
                <a:cubicBezTo>
                  <a:pt x="1421882" y="885753"/>
                  <a:pt x="1327560" y="781204"/>
                  <a:pt x="1380955" y="874644"/>
                </a:cubicBezTo>
                <a:cubicBezTo>
                  <a:pt x="1387929" y="886848"/>
                  <a:pt x="1400834" y="894522"/>
                  <a:pt x="1410773" y="904461"/>
                </a:cubicBezTo>
                <a:cubicBezTo>
                  <a:pt x="1414086" y="914400"/>
                  <a:pt x="1425398" y="924908"/>
                  <a:pt x="1420712" y="934279"/>
                </a:cubicBezTo>
                <a:cubicBezTo>
                  <a:pt x="1416026" y="943650"/>
                  <a:pt x="1390894" y="944218"/>
                  <a:pt x="1390894" y="944218"/>
                </a:cubicBezTo>
              </a:path>
            </a:pathLst>
          </a:custGeom>
          <a:solidFill>
            <a:schemeClr val="tx1">
              <a:lumMod val="75000"/>
              <a:lumOff val="25000"/>
              <a:alpha val="23000"/>
            </a:schemeClr>
          </a:solidFill>
          <a:ln cap="flat">
            <a:noFill/>
            <a:prstDash val="solid"/>
            <a:round/>
          </a:ln>
          <a:effectLst>
            <a:glow rad="1905000">
              <a:schemeClr val="accent1">
                <a:alpha val="0"/>
              </a:schemeClr>
            </a:glow>
            <a:outerShdw sx="1000" sy="1000" algn="ctr" rotWithShape="0">
              <a:srgbClr val="000000"/>
            </a:outerShd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rPr>
              <a:t>Муниципальное бюджетное учреждение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rPr>
              <a:t>​</a:t>
            </a:r>
          </a:p>
          <a:p>
            <a:pPr algn="ctr" fontAlgn="base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rPr>
              <a:t>Дополнительного образования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rPr>
              <a:t>​</a:t>
            </a:r>
          </a:p>
          <a:p>
            <a:pPr algn="ctr" fontAlgn="base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rPr>
              <a:t>«Школа искусств и ремесел им. А.С. Пушкина «Изограф»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 rot="20648386">
            <a:off x="-3200798" y="2824395"/>
            <a:ext cx="6832121" cy="5197188"/>
          </a:xfrm>
          <a:custGeom>
            <a:avLst/>
            <a:gdLst>
              <a:gd name="connsiteX0" fmla="*/ 1967948 w 6013174"/>
              <a:gd name="connsiteY0" fmla="*/ 1248539 h 4672777"/>
              <a:gd name="connsiteX1" fmla="*/ 1878496 w 6013174"/>
              <a:gd name="connsiteY1" fmla="*/ 1417504 h 4672777"/>
              <a:gd name="connsiteX2" fmla="*/ 1868557 w 6013174"/>
              <a:gd name="connsiteY2" fmla="*/ 1546713 h 4672777"/>
              <a:gd name="connsiteX3" fmla="*/ 1848679 w 6013174"/>
              <a:gd name="connsiteY3" fmla="*/ 1576530 h 4672777"/>
              <a:gd name="connsiteX4" fmla="*/ 1828800 w 6013174"/>
              <a:gd name="connsiteY4" fmla="*/ 1626226 h 4672777"/>
              <a:gd name="connsiteX5" fmla="*/ 1808922 w 6013174"/>
              <a:gd name="connsiteY5" fmla="*/ 1665983 h 4672777"/>
              <a:gd name="connsiteX6" fmla="*/ 1818861 w 6013174"/>
              <a:gd name="connsiteY6" fmla="*/ 2103304 h 4672777"/>
              <a:gd name="connsiteX7" fmla="*/ 1848679 w 6013174"/>
              <a:gd name="connsiteY7" fmla="*/ 2143061 h 4672777"/>
              <a:gd name="connsiteX8" fmla="*/ 1868557 w 6013174"/>
              <a:gd name="connsiteY8" fmla="*/ 2172878 h 4672777"/>
              <a:gd name="connsiteX9" fmla="*/ 1958009 w 6013174"/>
              <a:gd name="connsiteY9" fmla="*/ 2252391 h 4672777"/>
              <a:gd name="connsiteX10" fmla="*/ 2067340 w 6013174"/>
              <a:gd name="connsiteY10" fmla="*/ 2321965 h 4672777"/>
              <a:gd name="connsiteX11" fmla="*/ 2454966 w 6013174"/>
              <a:gd name="connsiteY11" fmla="*/ 2302087 h 4672777"/>
              <a:gd name="connsiteX12" fmla="*/ 2534479 w 6013174"/>
              <a:gd name="connsiteY12" fmla="*/ 2292148 h 4672777"/>
              <a:gd name="connsiteX13" fmla="*/ 2663687 w 6013174"/>
              <a:gd name="connsiteY13" fmla="*/ 2172878 h 4672777"/>
              <a:gd name="connsiteX14" fmla="*/ 2822713 w 6013174"/>
              <a:gd name="connsiteY14" fmla="*/ 2023791 h 4672777"/>
              <a:gd name="connsiteX15" fmla="*/ 2872409 w 6013174"/>
              <a:gd name="connsiteY15" fmla="*/ 1964156 h 4672777"/>
              <a:gd name="connsiteX16" fmla="*/ 2922105 w 6013174"/>
              <a:gd name="connsiteY16" fmla="*/ 1874704 h 4672777"/>
              <a:gd name="connsiteX17" fmla="*/ 2961861 w 6013174"/>
              <a:gd name="connsiteY17" fmla="*/ 1815069 h 4672777"/>
              <a:gd name="connsiteX18" fmla="*/ 2991679 w 6013174"/>
              <a:gd name="connsiteY18" fmla="*/ 1745496 h 4672777"/>
              <a:gd name="connsiteX19" fmla="*/ 3031435 w 6013174"/>
              <a:gd name="connsiteY19" fmla="*/ 1665983 h 4672777"/>
              <a:gd name="connsiteX20" fmla="*/ 3041374 w 6013174"/>
              <a:gd name="connsiteY20" fmla="*/ 1596409 h 4672777"/>
              <a:gd name="connsiteX21" fmla="*/ 3071192 w 6013174"/>
              <a:gd name="connsiteY21" fmla="*/ 1477139 h 4672777"/>
              <a:gd name="connsiteX22" fmla="*/ 3021496 w 6013174"/>
              <a:gd name="connsiteY22" fmla="*/ 731704 h 4672777"/>
              <a:gd name="connsiteX23" fmla="*/ 2991679 w 6013174"/>
              <a:gd name="connsiteY23" fmla="*/ 632313 h 4672777"/>
              <a:gd name="connsiteX24" fmla="*/ 2941983 w 6013174"/>
              <a:gd name="connsiteY24" fmla="*/ 532922 h 4672777"/>
              <a:gd name="connsiteX25" fmla="*/ 2981740 w 6013174"/>
              <a:gd name="connsiteY25" fmla="*/ 185052 h 4672777"/>
              <a:gd name="connsiteX26" fmla="*/ 3071192 w 6013174"/>
              <a:gd name="connsiteY26" fmla="*/ 55843 h 4672777"/>
              <a:gd name="connsiteX27" fmla="*/ 3170583 w 6013174"/>
              <a:gd name="connsiteY27" fmla="*/ 26026 h 4672777"/>
              <a:gd name="connsiteX28" fmla="*/ 3230218 w 6013174"/>
              <a:gd name="connsiteY28" fmla="*/ 95600 h 4672777"/>
              <a:gd name="connsiteX29" fmla="*/ 3269974 w 6013174"/>
              <a:gd name="connsiteY29" fmla="*/ 135356 h 4672777"/>
              <a:gd name="connsiteX30" fmla="*/ 3319670 w 6013174"/>
              <a:gd name="connsiteY30" fmla="*/ 194991 h 4672777"/>
              <a:gd name="connsiteX31" fmla="*/ 3379305 w 6013174"/>
              <a:gd name="connsiteY31" fmla="*/ 304322 h 4672777"/>
              <a:gd name="connsiteX32" fmla="*/ 3389244 w 6013174"/>
              <a:gd name="connsiteY32" fmla="*/ 344078 h 4672777"/>
              <a:gd name="connsiteX33" fmla="*/ 3379305 w 6013174"/>
              <a:gd name="connsiteY33" fmla="*/ 532922 h 4672777"/>
              <a:gd name="connsiteX34" fmla="*/ 3359426 w 6013174"/>
              <a:gd name="connsiteY34" fmla="*/ 572678 h 4672777"/>
              <a:gd name="connsiteX35" fmla="*/ 3319670 w 6013174"/>
              <a:gd name="connsiteY35" fmla="*/ 791339 h 4672777"/>
              <a:gd name="connsiteX36" fmla="*/ 3279913 w 6013174"/>
              <a:gd name="connsiteY36" fmla="*/ 990122 h 4672777"/>
              <a:gd name="connsiteX37" fmla="*/ 3269974 w 6013174"/>
              <a:gd name="connsiteY37" fmla="*/ 1019939 h 4672777"/>
              <a:gd name="connsiteX38" fmla="*/ 3240157 w 6013174"/>
              <a:gd name="connsiteY38" fmla="*/ 1109391 h 4672777"/>
              <a:gd name="connsiteX39" fmla="*/ 3230218 w 6013174"/>
              <a:gd name="connsiteY39" fmla="*/ 1198843 h 4672777"/>
              <a:gd name="connsiteX40" fmla="*/ 3210340 w 6013174"/>
              <a:gd name="connsiteY40" fmla="*/ 1268417 h 4672777"/>
              <a:gd name="connsiteX41" fmla="*/ 3170583 w 6013174"/>
              <a:gd name="connsiteY41" fmla="*/ 1487078 h 4672777"/>
              <a:gd name="connsiteX42" fmla="*/ 3200400 w 6013174"/>
              <a:gd name="connsiteY42" fmla="*/ 1745496 h 4672777"/>
              <a:gd name="connsiteX43" fmla="*/ 3250096 w 6013174"/>
              <a:gd name="connsiteY43" fmla="*/ 1844887 h 4672777"/>
              <a:gd name="connsiteX44" fmla="*/ 3279913 w 6013174"/>
              <a:gd name="connsiteY44" fmla="*/ 1854826 h 4672777"/>
              <a:gd name="connsiteX45" fmla="*/ 3309731 w 6013174"/>
              <a:gd name="connsiteY45" fmla="*/ 1884643 h 4672777"/>
              <a:gd name="connsiteX46" fmla="*/ 3349487 w 6013174"/>
              <a:gd name="connsiteY46" fmla="*/ 1894583 h 4672777"/>
              <a:gd name="connsiteX47" fmla="*/ 3508513 w 6013174"/>
              <a:gd name="connsiteY47" fmla="*/ 1884643 h 4672777"/>
              <a:gd name="connsiteX48" fmla="*/ 3558209 w 6013174"/>
              <a:gd name="connsiteY48" fmla="*/ 1825009 h 4672777"/>
              <a:gd name="connsiteX49" fmla="*/ 3568148 w 6013174"/>
              <a:gd name="connsiteY49" fmla="*/ 1785252 h 4672777"/>
              <a:gd name="connsiteX50" fmla="*/ 3597966 w 6013174"/>
              <a:gd name="connsiteY50" fmla="*/ 1765374 h 4672777"/>
              <a:gd name="connsiteX51" fmla="*/ 3627783 w 6013174"/>
              <a:gd name="connsiteY51" fmla="*/ 1695800 h 4672777"/>
              <a:gd name="connsiteX52" fmla="*/ 3707296 w 6013174"/>
              <a:gd name="connsiteY52" fmla="*/ 1506956 h 4672777"/>
              <a:gd name="connsiteX53" fmla="*/ 3766931 w 6013174"/>
              <a:gd name="connsiteY53" fmla="*/ 1377748 h 4672777"/>
              <a:gd name="connsiteX54" fmla="*/ 3886200 w 6013174"/>
              <a:gd name="connsiteY54" fmla="*/ 1268417 h 4672777"/>
              <a:gd name="connsiteX55" fmla="*/ 4244009 w 6013174"/>
              <a:gd name="connsiteY55" fmla="*/ 1278356 h 4672777"/>
              <a:gd name="connsiteX56" fmla="*/ 4263887 w 6013174"/>
              <a:gd name="connsiteY56" fmla="*/ 1298235 h 4672777"/>
              <a:gd name="connsiteX57" fmla="*/ 4253948 w 6013174"/>
              <a:gd name="connsiteY57" fmla="*/ 1566591 h 4672777"/>
              <a:gd name="connsiteX58" fmla="*/ 4174435 w 6013174"/>
              <a:gd name="connsiteY58" fmla="*/ 1695800 h 4672777"/>
              <a:gd name="connsiteX59" fmla="*/ 4075044 w 6013174"/>
              <a:gd name="connsiteY59" fmla="*/ 1775313 h 4672777"/>
              <a:gd name="connsiteX60" fmla="*/ 4025348 w 6013174"/>
              <a:gd name="connsiteY60" fmla="*/ 1815069 h 4672777"/>
              <a:gd name="connsiteX61" fmla="*/ 3816626 w 6013174"/>
              <a:gd name="connsiteY61" fmla="*/ 1954217 h 4672777"/>
              <a:gd name="connsiteX62" fmla="*/ 3756992 w 6013174"/>
              <a:gd name="connsiteY62" fmla="*/ 1993974 h 4672777"/>
              <a:gd name="connsiteX63" fmla="*/ 3697357 w 6013174"/>
              <a:gd name="connsiteY63" fmla="*/ 2003913 h 4672777"/>
              <a:gd name="connsiteX64" fmla="*/ 3677479 w 6013174"/>
              <a:gd name="connsiteY64" fmla="*/ 2033730 h 4672777"/>
              <a:gd name="connsiteX65" fmla="*/ 3617844 w 6013174"/>
              <a:gd name="connsiteY65" fmla="*/ 2093365 h 4672777"/>
              <a:gd name="connsiteX66" fmla="*/ 3657600 w 6013174"/>
              <a:gd name="connsiteY66" fmla="*/ 2282209 h 4672777"/>
              <a:gd name="connsiteX67" fmla="*/ 3737113 w 6013174"/>
              <a:gd name="connsiteY67" fmla="*/ 2312026 h 4672777"/>
              <a:gd name="connsiteX68" fmla="*/ 3846444 w 6013174"/>
              <a:gd name="connsiteY68" fmla="*/ 2302087 h 4672777"/>
              <a:gd name="connsiteX69" fmla="*/ 3866322 w 6013174"/>
              <a:gd name="connsiteY69" fmla="*/ 2242452 h 4672777"/>
              <a:gd name="connsiteX70" fmla="*/ 3906079 w 6013174"/>
              <a:gd name="connsiteY70" fmla="*/ 2192756 h 4672777"/>
              <a:gd name="connsiteX71" fmla="*/ 3975653 w 6013174"/>
              <a:gd name="connsiteY71" fmla="*/ 2133122 h 4672777"/>
              <a:gd name="connsiteX72" fmla="*/ 4025348 w 6013174"/>
              <a:gd name="connsiteY72" fmla="*/ 2113243 h 4672777"/>
              <a:gd name="connsiteX73" fmla="*/ 4224131 w 6013174"/>
              <a:gd name="connsiteY73" fmla="*/ 2123183 h 4672777"/>
              <a:gd name="connsiteX74" fmla="*/ 4234070 w 6013174"/>
              <a:gd name="connsiteY74" fmla="*/ 2242452 h 4672777"/>
              <a:gd name="connsiteX75" fmla="*/ 4253948 w 6013174"/>
              <a:gd name="connsiteY75" fmla="*/ 2302087 h 4672777"/>
              <a:gd name="connsiteX76" fmla="*/ 4244009 w 6013174"/>
              <a:gd name="connsiteY76" fmla="*/ 2351783 h 4672777"/>
              <a:gd name="connsiteX77" fmla="*/ 4204253 w 6013174"/>
              <a:gd name="connsiteY77" fmla="*/ 2371661 h 4672777"/>
              <a:gd name="connsiteX78" fmla="*/ 4174435 w 6013174"/>
              <a:gd name="connsiteY78" fmla="*/ 2391539 h 4672777"/>
              <a:gd name="connsiteX79" fmla="*/ 4164496 w 6013174"/>
              <a:gd name="connsiteY79" fmla="*/ 2421356 h 4672777"/>
              <a:gd name="connsiteX80" fmla="*/ 4214192 w 6013174"/>
              <a:gd name="connsiteY80" fmla="*/ 2530687 h 4672777"/>
              <a:gd name="connsiteX81" fmla="*/ 4244009 w 6013174"/>
              <a:gd name="connsiteY81" fmla="*/ 2550565 h 4672777"/>
              <a:gd name="connsiteX82" fmla="*/ 4313583 w 6013174"/>
              <a:gd name="connsiteY82" fmla="*/ 2570443 h 4672777"/>
              <a:gd name="connsiteX83" fmla="*/ 4462670 w 6013174"/>
              <a:gd name="connsiteY83" fmla="*/ 2610200 h 4672777"/>
              <a:gd name="connsiteX84" fmla="*/ 4681331 w 6013174"/>
              <a:gd name="connsiteY84" fmla="*/ 2600261 h 4672777"/>
              <a:gd name="connsiteX85" fmla="*/ 4691270 w 6013174"/>
              <a:gd name="connsiteY85" fmla="*/ 2560504 h 4672777"/>
              <a:gd name="connsiteX86" fmla="*/ 4760844 w 6013174"/>
              <a:gd name="connsiteY86" fmla="*/ 2421356 h 4672777"/>
              <a:gd name="connsiteX87" fmla="*/ 4770783 w 6013174"/>
              <a:gd name="connsiteY87" fmla="*/ 2351783 h 4672777"/>
              <a:gd name="connsiteX88" fmla="*/ 4850296 w 6013174"/>
              <a:gd name="connsiteY88" fmla="*/ 2222574 h 4672777"/>
              <a:gd name="connsiteX89" fmla="*/ 4870174 w 6013174"/>
              <a:gd name="connsiteY89" fmla="*/ 2172878 h 4672777"/>
              <a:gd name="connsiteX90" fmla="*/ 4979505 w 6013174"/>
              <a:gd name="connsiteY90" fmla="*/ 2013852 h 4672777"/>
              <a:gd name="connsiteX91" fmla="*/ 5029200 w 6013174"/>
              <a:gd name="connsiteY91" fmla="*/ 1914461 h 4672777"/>
              <a:gd name="connsiteX92" fmla="*/ 5078896 w 6013174"/>
              <a:gd name="connsiteY92" fmla="*/ 1795191 h 4672777"/>
              <a:gd name="connsiteX93" fmla="*/ 5118653 w 6013174"/>
              <a:gd name="connsiteY93" fmla="*/ 1745496 h 4672777"/>
              <a:gd name="connsiteX94" fmla="*/ 5208105 w 6013174"/>
              <a:gd name="connsiteY94" fmla="*/ 1606348 h 4672777"/>
              <a:gd name="connsiteX95" fmla="*/ 5237922 w 6013174"/>
              <a:gd name="connsiteY95" fmla="*/ 1536774 h 4672777"/>
              <a:gd name="connsiteX96" fmla="*/ 5277679 w 6013174"/>
              <a:gd name="connsiteY96" fmla="*/ 1497017 h 4672777"/>
              <a:gd name="connsiteX97" fmla="*/ 5357192 w 6013174"/>
              <a:gd name="connsiteY97" fmla="*/ 1437383 h 4672777"/>
              <a:gd name="connsiteX98" fmla="*/ 5436705 w 6013174"/>
              <a:gd name="connsiteY98" fmla="*/ 1407565 h 4672777"/>
              <a:gd name="connsiteX99" fmla="*/ 5804453 w 6013174"/>
              <a:gd name="connsiteY99" fmla="*/ 1457261 h 4672777"/>
              <a:gd name="connsiteX100" fmla="*/ 5883966 w 6013174"/>
              <a:gd name="connsiteY100" fmla="*/ 1477139 h 4672777"/>
              <a:gd name="connsiteX101" fmla="*/ 5923722 w 6013174"/>
              <a:gd name="connsiteY101" fmla="*/ 1506956 h 4672777"/>
              <a:gd name="connsiteX102" fmla="*/ 5953540 w 6013174"/>
              <a:gd name="connsiteY102" fmla="*/ 1526835 h 4672777"/>
              <a:gd name="connsiteX103" fmla="*/ 5983357 w 6013174"/>
              <a:gd name="connsiteY103" fmla="*/ 1586469 h 4672777"/>
              <a:gd name="connsiteX104" fmla="*/ 6013174 w 6013174"/>
              <a:gd name="connsiteY104" fmla="*/ 1636165 h 4672777"/>
              <a:gd name="connsiteX105" fmla="*/ 5983357 w 6013174"/>
              <a:gd name="connsiteY105" fmla="*/ 1944278 h 4672777"/>
              <a:gd name="connsiteX106" fmla="*/ 5913783 w 6013174"/>
              <a:gd name="connsiteY106" fmla="*/ 2033730 h 4672777"/>
              <a:gd name="connsiteX107" fmla="*/ 5824331 w 6013174"/>
              <a:gd name="connsiteY107" fmla="*/ 2143061 h 4672777"/>
              <a:gd name="connsiteX108" fmla="*/ 5784574 w 6013174"/>
              <a:gd name="connsiteY108" fmla="*/ 2202696 h 4672777"/>
              <a:gd name="connsiteX109" fmla="*/ 5744818 w 6013174"/>
              <a:gd name="connsiteY109" fmla="*/ 2232513 h 4672777"/>
              <a:gd name="connsiteX110" fmla="*/ 5685183 w 6013174"/>
              <a:gd name="connsiteY110" fmla="*/ 2282209 h 4672777"/>
              <a:gd name="connsiteX111" fmla="*/ 5665305 w 6013174"/>
              <a:gd name="connsiteY111" fmla="*/ 2312026 h 4672777"/>
              <a:gd name="connsiteX112" fmla="*/ 5635487 w 6013174"/>
              <a:gd name="connsiteY112" fmla="*/ 2321965 h 4672777"/>
              <a:gd name="connsiteX113" fmla="*/ 5536096 w 6013174"/>
              <a:gd name="connsiteY113" fmla="*/ 2371661 h 4672777"/>
              <a:gd name="connsiteX114" fmla="*/ 5436705 w 6013174"/>
              <a:gd name="connsiteY114" fmla="*/ 2391539 h 4672777"/>
              <a:gd name="connsiteX115" fmla="*/ 5357192 w 6013174"/>
              <a:gd name="connsiteY115" fmla="*/ 2451174 h 4672777"/>
              <a:gd name="connsiteX116" fmla="*/ 5317435 w 6013174"/>
              <a:gd name="connsiteY116" fmla="*/ 2490930 h 4672777"/>
              <a:gd name="connsiteX117" fmla="*/ 5267740 w 6013174"/>
              <a:gd name="connsiteY117" fmla="*/ 2520748 h 4672777"/>
              <a:gd name="connsiteX118" fmla="*/ 5227983 w 6013174"/>
              <a:gd name="connsiteY118" fmla="*/ 2550565 h 4672777"/>
              <a:gd name="connsiteX119" fmla="*/ 5178287 w 6013174"/>
              <a:gd name="connsiteY119" fmla="*/ 2600261 h 4672777"/>
              <a:gd name="connsiteX120" fmla="*/ 5158409 w 6013174"/>
              <a:gd name="connsiteY120" fmla="*/ 2659896 h 4672777"/>
              <a:gd name="connsiteX121" fmla="*/ 5108713 w 6013174"/>
              <a:gd name="connsiteY121" fmla="*/ 2729469 h 4672777"/>
              <a:gd name="connsiteX122" fmla="*/ 5098774 w 6013174"/>
              <a:gd name="connsiteY122" fmla="*/ 2779165 h 4672777"/>
              <a:gd name="connsiteX123" fmla="*/ 5059018 w 6013174"/>
              <a:gd name="connsiteY123" fmla="*/ 2808983 h 4672777"/>
              <a:gd name="connsiteX124" fmla="*/ 5049079 w 6013174"/>
              <a:gd name="connsiteY124" fmla="*/ 2928252 h 4672777"/>
              <a:gd name="connsiteX125" fmla="*/ 5029200 w 6013174"/>
              <a:gd name="connsiteY125" fmla="*/ 2977948 h 4672777"/>
              <a:gd name="connsiteX126" fmla="*/ 5049079 w 6013174"/>
              <a:gd name="connsiteY126" fmla="*/ 3017704 h 4672777"/>
              <a:gd name="connsiteX127" fmla="*/ 5208105 w 6013174"/>
              <a:gd name="connsiteY127" fmla="*/ 3027643 h 4672777"/>
              <a:gd name="connsiteX128" fmla="*/ 5267740 w 6013174"/>
              <a:gd name="connsiteY128" fmla="*/ 3037583 h 4672777"/>
              <a:gd name="connsiteX129" fmla="*/ 5317435 w 6013174"/>
              <a:gd name="connsiteY129" fmla="*/ 3077339 h 4672777"/>
              <a:gd name="connsiteX130" fmla="*/ 5347253 w 6013174"/>
              <a:gd name="connsiteY130" fmla="*/ 3127035 h 4672777"/>
              <a:gd name="connsiteX131" fmla="*/ 5387009 w 6013174"/>
              <a:gd name="connsiteY131" fmla="*/ 3166791 h 4672777"/>
              <a:gd name="connsiteX132" fmla="*/ 5416826 w 6013174"/>
              <a:gd name="connsiteY132" fmla="*/ 3206548 h 4672777"/>
              <a:gd name="connsiteX133" fmla="*/ 5496340 w 6013174"/>
              <a:gd name="connsiteY133" fmla="*/ 3286061 h 4672777"/>
              <a:gd name="connsiteX134" fmla="*/ 5476461 w 6013174"/>
              <a:gd name="connsiteY134" fmla="*/ 3524600 h 4672777"/>
              <a:gd name="connsiteX135" fmla="*/ 5446644 w 6013174"/>
              <a:gd name="connsiteY135" fmla="*/ 3534539 h 4672777"/>
              <a:gd name="connsiteX136" fmla="*/ 5009322 w 6013174"/>
              <a:gd name="connsiteY136" fmla="*/ 3514661 h 4672777"/>
              <a:gd name="connsiteX137" fmla="*/ 4989444 w 6013174"/>
              <a:gd name="connsiteY137" fmla="*/ 3474904 h 4672777"/>
              <a:gd name="connsiteX138" fmla="*/ 4890053 w 6013174"/>
              <a:gd name="connsiteY138" fmla="*/ 3395391 h 4672777"/>
              <a:gd name="connsiteX139" fmla="*/ 4870174 w 6013174"/>
              <a:gd name="connsiteY139" fmla="*/ 3365574 h 4672777"/>
              <a:gd name="connsiteX140" fmla="*/ 4820479 w 6013174"/>
              <a:gd name="connsiteY140" fmla="*/ 3345696 h 4672777"/>
              <a:gd name="connsiteX141" fmla="*/ 4790661 w 6013174"/>
              <a:gd name="connsiteY141" fmla="*/ 3325817 h 4672777"/>
              <a:gd name="connsiteX142" fmla="*/ 4721087 w 6013174"/>
              <a:gd name="connsiteY142" fmla="*/ 3276122 h 4672777"/>
              <a:gd name="connsiteX143" fmla="*/ 4701209 w 6013174"/>
              <a:gd name="connsiteY143" fmla="*/ 3256243 h 4672777"/>
              <a:gd name="connsiteX144" fmla="*/ 4661453 w 6013174"/>
              <a:gd name="connsiteY144" fmla="*/ 3226426 h 4672777"/>
              <a:gd name="connsiteX145" fmla="*/ 4631635 w 6013174"/>
              <a:gd name="connsiteY145" fmla="*/ 3196609 h 4672777"/>
              <a:gd name="connsiteX146" fmla="*/ 4601818 w 6013174"/>
              <a:gd name="connsiteY146" fmla="*/ 3186669 h 4672777"/>
              <a:gd name="connsiteX147" fmla="*/ 4452731 w 6013174"/>
              <a:gd name="connsiteY147" fmla="*/ 3196609 h 4672777"/>
              <a:gd name="connsiteX148" fmla="*/ 4432853 w 6013174"/>
              <a:gd name="connsiteY148" fmla="*/ 3226426 h 4672777"/>
              <a:gd name="connsiteX149" fmla="*/ 4393096 w 6013174"/>
              <a:gd name="connsiteY149" fmla="*/ 3236365 h 4672777"/>
              <a:gd name="connsiteX150" fmla="*/ 4313583 w 6013174"/>
              <a:gd name="connsiteY150" fmla="*/ 3286061 h 4672777"/>
              <a:gd name="connsiteX151" fmla="*/ 4244009 w 6013174"/>
              <a:gd name="connsiteY151" fmla="*/ 3335756 h 4672777"/>
              <a:gd name="connsiteX152" fmla="*/ 4224131 w 6013174"/>
              <a:gd name="connsiteY152" fmla="*/ 3514661 h 4672777"/>
              <a:gd name="connsiteX153" fmla="*/ 4293705 w 6013174"/>
              <a:gd name="connsiteY153" fmla="*/ 3534539 h 4672777"/>
              <a:gd name="connsiteX154" fmla="*/ 4522305 w 6013174"/>
              <a:gd name="connsiteY154" fmla="*/ 3574296 h 4672777"/>
              <a:gd name="connsiteX155" fmla="*/ 4631635 w 6013174"/>
              <a:gd name="connsiteY155" fmla="*/ 3594174 h 4672777"/>
              <a:gd name="connsiteX156" fmla="*/ 4691270 w 6013174"/>
              <a:gd name="connsiteY156" fmla="*/ 3604113 h 4672777"/>
              <a:gd name="connsiteX157" fmla="*/ 4830418 w 6013174"/>
              <a:gd name="connsiteY157" fmla="*/ 3673687 h 4672777"/>
              <a:gd name="connsiteX158" fmla="*/ 5009322 w 6013174"/>
              <a:gd name="connsiteY158" fmla="*/ 3763139 h 4672777"/>
              <a:gd name="connsiteX159" fmla="*/ 5059018 w 6013174"/>
              <a:gd name="connsiteY159" fmla="*/ 3792956 h 4672777"/>
              <a:gd name="connsiteX160" fmla="*/ 5138531 w 6013174"/>
              <a:gd name="connsiteY160" fmla="*/ 3892348 h 4672777"/>
              <a:gd name="connsiteX161" fmla="*/ 5168348 w 6013174"/>
              <a:gd name="connsiteY161" fmla="*/ 3932104 h 4672777"/>
              <a:gd name="connsiteX162" fmla="*/ 5138531 w 6013174"/>
              <a:gd name="connsiteY162" fmla="*/ 4240217 h 4672777"/>
              <a:gd name="connsiteX163" fmla="*/ 5128592 w 6013174"/>
              <a:gd name="connsiteY163" fmla="*/ 4270035 h 4672777"/>
              <a:gd name="connsiteX164" fmla="*/ 5088835 w 6013174"/>
              <a:gd name="connsiteY164" fmla="*/ 4299852 h 4672777"/>
              <a:gd name="connsiteX165" fmla="*/ 5068957 w 6013174"/>
              <a:gd name="connsiteY165" fmla="*/ 4329669 h 4672777"/>
              <a:gd name="connsiteX166" fmla="*/ 5039140 w 6013174"/>
              <a:gd name="connsiteY166" fmla="*/ 4349548 h 4672777"/>
              <a:gd name="connsiteX167" fmla="*/ 4919870 w 6013174"/>
              <a:gd name="connsiteY167" fmla="*/ 4389304 h 4672777"/>
              <a:gd name="connsiteX168" fmla="*/ 4323522 w 6013174"/>
              <a:gd name="connsiteY168" fmla="*/ 4369426 h 4672777"/>
              <a:gd name="connsiteX169" fmla="*/ 4244009 w 6013174"/>
              <a:gd name="connsiteY169" fmla="*/ 4309791 h 4672777"/>
              <a:gd name="connsiteX170" fmla="*/ 4194313 w 6013174"/>
              <a:gd name="connsiteY170" fmla="*/ 4279974 h 4672777"/>
              <a:gd name="connsiteX171" fmla="*/ 4134679 w 6013174"/>
              <a:gd name="connsiteY171" fmla="*/ 4230278 h 4672777"/>
              <a:gd name="connsiteX172" fmla="*/ 4065105 w 6013174"/>
              <a:gd name="connsiteY172" fmla="*/ 4220339 h 4672777"/>
              <a:gd name="connsiteX173" fmla="*/ 4035287 w 6013174"/>
              <a:gd name="connsiteY173" fmla="*/ 4210400 h 4672777"/>
              <a:gd name="connsiteX174" fmla="*/ 3906079 w 6013174"/>
              <a:gd name="connsiteY174" fmla="*/ 4250156 h 4672777"/>
              <a:gd name="connsiteX175" fmla="*/ 3896140 w 6013174"/>
              <a:gd name="connsiteY175" fmla="*/ 4279974 h 4672777"/>
              <a:gd name="connsiteX176" fmla="*/ 3876261 w 6013174"/>
              <a:gd name="connsiteY176" fmla="*/ 4299852 h 4672777"/>
              <a:gd name="connsiteX177" fmla="*/ 3856383 w 6013174"/>
              <a:gd name="connsiteY177" fmla="*/ 4329669 h 4672777"/>
              <a:gd name="connsiteX178" fmla="*/ 3846444 w 6013174"/>
              <a:gd name="connsiteY178" fmla="*/ 4359487 h 4672777"/>
              <a:gd name="connsiteX179" fmla="*/ 3786809 w 6013174"/>
              <a:gd name="connsiteY179" fmla="*/ 4409183 h 4672777"/>
              <a:gd name="connsiteX180" fmla="*/ 3776870 w 6013174"/>
              <a:gd name="connsiteY180" fmla="*/ 4439000 h 4672777"/>
              <a:gd name="connsiteX181" fmla="*/ 3756992 w 6013174"/>
              <a:gd name="connsiteY181" fmla="*/ 4468817 h 4672777"/>
              <a:gd name="connsiteX182" fmla="*/ 3747053 w 6013174"/>
              <a:gd name="connsiteY182" fmla="*/ 4528452 h 4672777"/>
              <a:gd name="connsiteX183" fmla="*/ 3727174 w 6013174"/>
              <a:gd name="connsiteY183" fmla="*/ 4548330 h 4672777"/>
              <a:gd name="connsiteX184" fmla="*/ 3458818 w 6013174"/>
              <a:gd name="connsiteY184" fmla="*/ 4598026 h 4672777"/>
              <a:gd name="connsiteX185" fmla="*/ 3001618 w 6013174"/>
              <a:gd name="connsiteY185" fmla="*/ 4617904 h 4672777"/>
              <a:gd name="connsiteX186" fmla="*/ 2951922 w 6013174"/>
              <a:gd name="connsiteY186" fmla="*/ 4578148 h 4672777"/>
              <a:gd name="connsiteX187" fmla="*/ 2882348 w 6013174"/>
              <a:gd name="connsiteY187" fmla="*/ 4548330 h 4672777"/>
              <a:gd name="connsiteX188" fmla="*/ 2753140 w 6013174"/>
              <a:gd name="connsiteY188" fmla="*/ 4478756 h 4672777"/>
              <a:gd name="connsiteX189" fmla="*/ 2663687 w 6013174"/>
              <a:gd name="connsiteY189" fmla="*/ 4369426 h 4672777"/>
              <a:gd name="connsiteX190" fmla="*/ 2653748 w 6013174"/>
              <a:gd name="connsiteY190" fmla="*/ 4319730 h 4672777"/>
              <a:gd name="connsiteX191" fmla="*/ 2633870 w 6013174"/>
              <a:gd name="connsiteY191" fmla="*/ 4279974 h 4672777"/>
              <a:gd name="connsiteX192" fmla="*/ 2623931 w 6013174"/>
              <a:gd name="connsiteY192" fmla="*/ 4250156 h 4672777"/>
              <a:gd name="connsiteX193" fmla="*/ 2554357 w 6013174"/>
              <a:gd name="connsiteY193" fmla="*/ 4120948 h 4672777"/>
              <a:gd name="connsiteX194" fmla="*/ 2544418 w 6013174"/>
              <a:gd name="connsiteY194" fmla="*/ 4041435 h 4672777"/>
              <a:gd name="connsiteX195" fmla="*/ 2534479 w 6013174"/>
              <a:gd name="connsiteY195" fmla="*/ 4001678 h 4672777"/>
              <a:gd name="connsiteX196" fmla="*/ 2524540 w 6013174"/>
              <a:gd name="connsiteY196" fmla="*/ 3951983 h 4672777"/>
              <a:gd name="connsiteX197" fmla="*/ 2514600 w 6013174"/>
              <a:gd name="connsiteY197" fmla="*/ 3892348 h 4672777"/>
              <a:gd name="connsiteX198" fmla="*/ 2474844 w 6013174"/>
              <a:gd name="connsiteY198" fmla="*/ 3842652 h 4672777"/>
              <a:gd name="connsiteX199" fmla="*/ 2464905 w 6013174"/>
              <a:gd name="connsiteY199" fmla="*/ 3802896 h 4672777"/>
              <a:gd name="connsiteX200" fmla="*/ 2405270 w 6013174"/>
              <a:gd name="connsiteY200" fmla="*/ 3743261 h 4672777"/>
              <a:gd name="connsiteX201" fmla="*/ 2077279 w 6013174"/>
              <a:gd name="connsiteY201" fmla="*/ 3763139 h 4672777"/>
              <a:gd name="connsiteX202" fmla="*/ 2047461 w 6013174"/>
              <a:gd name="connsiteY202" fmla="*/ 3792956 h 4672777"/>
              <a:gd name="connsiteX203" fmla="*/ 1888435 w 6013174"/>
              <a:gd name="connsiteY203" fmla="*/ 3872469 h 4672777"/>
              <a:gd name="connsiteX204" fmla="*/ 1500809 w 6013174"/>
              <a:gd name="connsiteY204" fmla="*/ 4031496 h 4672777"/>
              <a:gd name="connsiteX205" fmla="*/ 1411357 w 6013174"/>
              <a:gd name="connsiteY205" fmla="*/ 4061313 h 4672777"/>
              <a:gd name="connsiteX206" fmla="*/ 1311966 w 6013174"/>
              <a:gd name="connsiteY206" fmla="*/ 4071252 h 4672777"/>
              <a:gd name="connsiteX207" fmla="*/ 1172818 w 6013174"/>
              <a:gd name="connsiteY207" fmla="*/ 4120948 h 4672777"/>
              <a:gd name="connsiteX208" fmla="*/ 964096 w 6013174"/>
              <a:gd name="connsiteY208" fmla="*/ 4210400 h 4672777"/>
              <a:gd name="connsiteX209" fmla="*/ 924340 w 6013174"/>
              <a:gd name="connsiteY209" fmla="*/ 4220339 h 4672777"/>
              <a:gd name="connsiteX210" fmla="*/ 824948 w 6013174"/>
              <a:gd name="connsiteY210" fmla="*/ 4260096 h 4672777"/>
              <a:gd name="connsiteX211" fmla="*/ 318053 w 6013174"/>
              <a:gd name="connsiteY211" fmla="*/ 4240217 h 4672777"/>
              <a:gd name="connsiteX212" fmla="*/ 198783 w 6013174"/>
              <a:gd name="connsiteY212" fmla="*/ 4120948 h 4672777"/>
              <a:gd name="connsiteX213" fmla="*/ 168966 w 6013174"/>
              <a:gd name="connsiteY213" fmla="*/ 4111009 h 4672777"/>
              <a:gd name="connsiteX214" fmla="*/ 139148 w 6013174"/>
              <a:gd name="connsiteY214" fmla="*/ 4091130 h 4672777"/>
              <a:gd name="connsiteX215" fmla="*/ 79513 w 6013174"/>
              <a:gd name="connsiteY215" fmla="*/ 3991739 h 4672777"/>
              <a:gd name="connsiteX216" fmla="*/ 39757 w 6013174"/>
              <a:gd name="connsiteY216" fmla="*/ 3942043 h 4672777"/>
              <a:gd name="connsiteX217" fmla="*/ 0 w 6013174"/>
              <a:gd name="connsiteY217" fmla="*/ 3375513 h 4672777"/>
              <a:gd name="connsiteX218" fmla="*/ 19879 w 6013174"/>
              <a:gd name="connsiteY218" fmla="*/ 3286061 h 4672777"/>
              <a:gd name="connsiteX219" fmla="*/ 99392 w 6013174"/>
              <a:gd name="connsiteY219" fmla="*/ 3196609 h 4672777"/>
              <a:gd name="connsiteX220" fmla="*/ 149087 w 6013174"/>
              <a:gd name="connsiteY220" fmla="*/ 3136974 h 4672777"/>
              <a:gd name="connsiteX221" fmla="*/ 238540 w 6013174"/>
              <a:gd name="connsiteY221" fmla="*/ 3037583 h 4672777"/>
              <a:gd name="connsiteX222" fmla="*/ 337931 w 6013174"/>
              <a:gd name="connsiteY222" fmla="*/ 3007765 h 4672777"/>
              <a:gd name="connsiteX223" fmla="*/ 506896 w 6013174"/>
              <a:gd name="connsiteY223" fmla="*/ 2948130 h 4672777"/>
              <a:gd name="connsiteX224" fmla="*/ 665922 w 6013174"/>
              <a:gd name="connsiteY224" fmla="*/ 2898435 h 4672777"/>
              <a:gd name="connsiteX225" fmla="*/ 785192 w 6013174"/>
              <a:gd name="connsiteY225" fmla="*/ 2858678 h 4672777"/>
              <a:gd name="connsiteX226" fmla="*/ 1083366 w 6013174"/>
              <a:gd name="connsiteY226" fmla="*/ 2888496 h 4672777"/>
              <a:gd name="connsiteX227" fmla="*/ 1123122 w 6013174"/>
              <a:gd name="connsiteY227" fmla="*/ 2918313 h 4672777"/>
              <a:gd name="connsiteX228" fmla="*/ 1192696 w 6013174"/>
              <a:gd name="connsiteY228" fmla="*/ 2948130 h 4672777"/>
              <a:gd name="connsiteX229" fmla="*/ 1331844 w 6013174"/>
              <a:gd name="connsiteY229" fmla="*/ 3007765 h 4672777"/>
              <a:gd name="connsiteX230" fmla="*/ 1401418 w 6013174"/>
              <a:gd name="connsiteY230" fmla="*/ 3047522 h 4672777"/>
              <a:gd name="connsiteX231" fmla="*/ 1470992 w 6013174"/>
              <a:gd name="connsiteY231" fmla="*/ 3097217 h 4672777"/>
              <a:gd name="connsiteX232" fmla="*/ 1550505 w 6013174"/>
              <a:gd name="connsiteY232" fmla="*/ 3087278 h 4672777"/>
              <a:gd name="connsiteX233" fmla="*/ 1590261 w 6013174"/>
              <a:gd name="connsiteY233" fmla="*/ 3057461 h 4672777"/>
              <a:gd name="connsiteX234" fmla="*/ 1620079 w 6013174"/>
              <a:gd name="connsiteY234" fmla="*/ 3037583 h 4672777"/>
              <a:gd name="connsiteX235" fmla="*/ 1689653 w 6013174"/>
              <a:gd name="connsiteY235" fmla="*/ 2958069 h 4672777"/>
              <a:gd name="connsiteX236" fmla="*/ 1590261 w 6013174"/>
              <a:gd name="connsiteY236" fmla="*/ 2779165 h 4672777"/>
              <a:gd name="connsiteX237" fmla="*/ 1500809 w 6013174"/>
              <a:gd name="connsiteY237" fmla="*/ 2719530 h 4672777"/>
              <a:gd name="connsiteX238" fmla="*/ 1451113 w 6013174"/>
              <a:gd name="connsiteY238" fmla="*/ 2669835 h 4672777"/>
              <a:gd name="connsiteX239" fmla="*/ 1431235 w 6013174"/>
              <a:gd name="connsiteY239" fmla="*/ 2640017 h 4672777"/>
              <a:gd name="connsiteX240" fmla="*/ 1361661 w 6013174"/>
              <a:gd name="connsiteY240" fmla="*/ 2600261 h 4672777"/>
              <a:gd name="connsiteX241" fmla="*/ 1302026 w 6013174"/>
              <a:gd name="connsiteY241" fmla="*/ 2550565 h 4672777"/>
              <a:gd name="connsiteX242" fmla="*/ 1232453 w 6013174"/>
              <a:gd name="connsiteY242" fmla="*/ 2510809 h 4672777"/>
              <a:gd name="connsiteX243" fmla="*/ 1192696 w 6013174"/>
              <a:gd name="connsiteY243" fmla="*/ 2490930 h 4672777"/>
              <a:gd name="connsiteX244" fmla="*/ 1133061 w 6013174"/>
              <a:gd name="connsiteY244" fmla="*/ 2451174 h 4672777"/>
              <a:gd name="connsiteX245" fmla="*/ 1113183 w 6013174"/>
              <a:gd name="connsiteY245" fmla="*/ 2421356 h 4672777"/>
              <a:gd name="connsiteX246" fmla="*/ 1083366 w 6013174"/>
              <a:gd name="connsiteY246" fmla="*/ 2401478 h 4672777"/>
              <a:gd name="connsiteX247" fmla="*/ 1073426 w 6013174"/>
              <a:gd name="connsiteY247" fmla="*/ 2321965 h 4672777"/>
              <a:gd name="connsiteX248" fmla="*/ 1053548 w 6013174"/>
              <a:gd name="connsiteY248" fmla="*/ 2262330 h 4672777"/>
              <a:gd name="connsiteX249" fmla="*/ 1073426 w 6013174"/>
              <a:gd name="connsiteY249" fmla="*/ 1844887 h 4672777"/>
              <a:gd name="connsiteX250" fmla="*/ 1123122 w 6013174"/>
              <a:gd name="connsiteY250" fmla="*/ 1745496 h 4672777"/>
              <a:gd name="connsiteX251" fmla="*/ 1133061 w 6013174"/>
              <a:gd name="connsiteY251" fmla="*/ 1715678 h 4672777"/>
              <a:gd name="connsiteX252" fmla="*/ 1162879 w 6013174"/>
              <a:gd name="connsiteY252" fmla="*/ 1675922 h 4672777"/>
              <a:gd name="connsiteX253" fmla="*/ 1182757 w 6013174"/>
              <a:gd name="connsiteY253" fmla="*/ 1636165 h 4672777"/>
              <a:gd name="connsiteX254" fmla="*/ 1212574 w 6013174"/>
              <a:gd name="connsiteY254" fmla="*/ 1626226 h 4672777"/>
              <a:gd name="connsiteX255" fmla="*/ 1232453 w 6013174"/>
              <a:gd name="connsiteY255" fmla="*/ 1606348 h 4672777"/>
              <a:gd name="connsiteX256" fmla="*/ 1272209 w 6013174"/>
              <a:gd name="connsiteY256" fmla="*/ 1596409 h 4672777"/>
              <a:gd name="connsiteX257" fmla="*/ 1421296 w 6013174"/>
              <a:gd name="connsiteY257" fmla="*/ 1576530 h 4672777"/>
              <a:gd name="connsiteX258" fmla="*/ 1441174 w 6013174"/>
              <a:gd name="connsiteY258" fmla="*/ 1516896 h 4672777"/>
              <a:gd name="connsiteX259" fmla="*/ 1500809 w 6013174"/>
              <a:gd name="connsiteY259" fmla="*/ 1506956 h 4672777"/>
              <a:gd name="connsiteX260" fmla="*/ 1530626 w 6013174"/>
              <a:gd name="connsiteY260" fmla="*/ 1477139 h 4672777"/>
              <a:gd name="connsiteX261" fmla="*/ 1580322 w 6013174"/>
              <a:gd name="connsiteY261" fmla="*/ 1407565 h 4672777"/>
              <a:gd name="connsiteX262" fmla="*/ 1590261 w 6013174"/>
              <a:gd name="connsiteY262" fmla="*/ 1377748 h 4672777"/>
              <a:gd name="connsiteX263" fmla="*/ 1620079 w 6013174"/>
              <a:gd name="connsiteY263" fmla="*/ 1347930 h 4672777"/>
              <a:gd name="connsiteX264" fmla="*/ 1659835 w 6013174"/>
              <a:gd name="connsiteY264" fmla="*/ 1288296 h 4672777"/>
              <a:gd name="connsiteX265" fmla="*/ 1719470 w 6013174"/>
              <a:gd name="connsiteY265" fmla="*/ 1248539 h 4672777"/>
              <a:gd name="connsiteX266" fmla="*/ 1808922 w 6013174"/>
              <a:gd name="connsiteY266" fmla="*/ 1188904 h 4672777"/>
              <a:gd name="connsiteX267" fmla="*/ 1967948 w 6013174"/>
              <a:gd name="connsiteY267" fmla="*/ 1178965 h 4672777"/>
              <a:gd name="connsiteX268" fmla="*/ 1938131 w 6013174"/>
              <a:gd name="connsiteY268" fmla="*/ 1347930 h 467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013174" h="4672777">
                <a:moveTo>
                  <a:pt x="1967948" y="1248539"/>
                </a:moveTo>
                <a:cubicBezTo>
                  <a:pt x="1961909" y="1259409"/>
                  <a:pt x="1883079" y="1398254"/>
                  <a:pt x="1878496" y="1417504"/>
                </a:cubicBezTo>
                <a:cubicBezTo>
                  <a:pt x="1868491" y="1459526"/>
                  <a:pt x="1876518" y="1504256"/>
                  <a:pt x="1868557" y="1546713"/>
                </a:cubicBezTo>
                <a:cubicBezTo>
                  <a:pt x="1866356" y="1558454"/>
                  <a:pt x="1854021" y="1565846"/>
                  <a:pt x="1848679" y="1576530"/>
                </a:cubicBezTo>
                <a:cubicBezTo>
                  <a:pt x="1840700" y="1592488"/>
                  <a:pt x="1836046" y="1609922"/>
                  <a:pt x="1828800" y="1626226"/>
                </a:cubicBezTo>
                <a:cubicBezTo>
                  <a:pt x="1822782" y="1639765"/>
                  <a:pt x="1815548" y="1652731"/>
                  <a:pt x="1808922" y="1665983"/>
                </a:cubicBezTo>
                <a:cubicBezTo>
                  <a:pt x="1812235" y="1811757"/>
                  <a:pt x="1806752" y="1957996"/>
                  <a:pt x="1818861" y="2103304"/>
                </a:cubicBezTo>
                <a:cubicBezTo>
                  <a:pt x="1820237" y="2119812"/>
                  <a:pt x="1839050" y="2129581"/>
                  <a:pt x="1848679" y="2143061"/>
                </a:cubicBezTo>
                <a:cubicBezTo>
                  <a:pt x="1855622" y="2152781"/>
                  <a:pt x="1861614" y="2163158"/>
                  <a:pt x="1868557" y="2172878"/>
                </a:cubicBezTo>
                <a:cubicBezTo>
                  <a:pt x="1914708" y="2237491"/>
                  <a:pt x="1881706" y="2195164"/>
                  <a:pt x="1958009" y="2252391"/>
                </a:cubicBezTo>
                <a:cubicBezTo>
                  <a:pt x="2045904" y="2318312"/>
                  <a:pt x="2006092" y="2301550"/>
                  <a:pt x="2067340" y="2321965"/>
                </a:cubicBezTo>
                <a:cubicBezTo>
                  <a:pt x="2196887" y="2408330"/>
                  <a:pt x="2086481" y="2343960"/>
                  <a:pt x="2454966" y="2302087"/>
                </a:cubicBezTo>
                <a:cubicBezTo>
                  <a:pt x="2481506" y="2299071"/>
                  <a:pt x="2507975" y="2295461"/>
                  <a:pt x="2534479" y="2292148"/>
                </a:cubicBezTo>
                <a:cubicBezTo>
                  <a:pt x="2637760" y="2209521"/>
                  <a:pt x="2526207" y="2301765"/>
                  <a:pt x="2663687" y="2172878"/>
                </a:cubicBezTo>
                <a:cubicBezTo>
                  <a:pt x="2765570" y="2077363"/>
                  <a:pt x="2724512" y="2129546"/>
                  <a:pt x="2822713" y="2023791"/>
                </a:cubicBezTo>
                <a:cubicBezTo>
                  <a:pt x="2840320" y="2004829"/>
                  <a:pt x="2858056" y="1985686"/>
                  <a:pt x="2872409" y="1964156"/>
                </a:cubicBezTo>
                <a:cubicBezTo>
                  <a:pt x="2891330" y="1935775"/>
                  <a:pt x="2904556" y="1903953"/>
                  <a:pt x="2922105" y="1874704"/>
                </a:cubicBezTo>
                <a:cubicBezTo>
                  <a:pt x="2934397" y="1854218"/>
                  <a:pt x="2948609" y="1834947"/>
                  <a:pt x="2961861" y="1815069"/>
                </a:cubicBezTo>
                <a:cubicBezTo>
                  <a:pt x="2985113" y="1698811"/>
                  <a:pt x="2953489" y="1809145"/>
                  <a:pt x="2991679" y="1745496"/>
                </a:cubicBezTo>
                <a:cubicBezTo>
                  <a:pt x="3006925" y="1720086"/>
                  <a:pt x="3031435" y="1665983"/>
                  <a:pt x="3031435" y="1665983"/>
                </a:cubicBezTo>
                <a:cubicBezTo>
                  <a:pt x="3034748" y="1642792"/>
                  <a:pt x="3036548" y="1619333"/>
                  <a:pt x="3041374" y="1596409"/>
                </a:cubicBezTo>
                <a:cubicBezTo>
                  <a:pt x="3049816" y="1556308"/>
                  <a:pt x="3071192" y="1518119"/>
                  <a:pt x="3071192" y="1477139"/>
                </a:cubicBezTo>
                <a:cubicBezTo>
                  <a:pt x="3071192" y="1319449"/>
                  <a:pt x="3078734" y="960659"/>
                  <a:pt x="3021496" y="731704"/>
                </a:cubicBezTo>
                <a:cubicBezTo>
                  <a:pt x="3013107" y="698148"/>
                  <a:pt x="3004525" y="664428"/>
                  <a:pt x="2991679" y="632313"/>
                </a:cubicBezTo>
                <a:cubicBezTo>
                  <a:pt x="2977922" y="597921"/>
                  <a:pt x="2958548" y="566052"/>
                  <a:pt x="2941983" y="532922"/>
                </a:cubicBezTo>
                <a:cubicBezTo>
                  <a:pt x="2943214" y="500927"/>
                  <a:pt x="2928277" y="262276"/>
                  <a:pt x="2981740" y="185052"/>
                </a:cubicBezTo>
                <a:lnTo>
                  <a:pt x="3071192" y="55843"/>
                </a:lnTo>
                <a:cubicBezTo>
                  <a:pt x="3084038" y="4458"/>
                  <a:pt x="3077150" y="-23805"/>
                  <a:pt x="3170583" y="26026"/>
                </a:cubicBezTo>
                <a:cubicBezTo>
                  <a:pt x="3197534" y="40400"/>
                  <a:pt x="3209671" y="72999"/>
                  <a:pt x="3230218" y="95600"/>
                </a:cubicBezTo>
                <a:cubicBezTo>
                  <a:pt x="3242825" y="109467"/>
                  <a:pt x="3258729" y="120363"/>
                  <a:pt x="3269974" y="135356"/>
                </a:cubicBezTo>
                <a:cubicBezTo>
                  <a:pt x="3320415" y="202610"/>
                  <a:pt x="3257193" y="153339"/>
                  <a:pt x="3319670" y="194991"/>
                </a:cubicBezTo>
                <a:cubicBezTo>
                  <a:pt x="3325049" y="204404"/>
                  <a:pt x="3370627" y="281182"/>
                  <a:pt x="3379305" y="304322"/>
                </a:cubicBezTo>
                <a:cubicBezTo>
                  <a:pt x="3384101" y="317112"/>
                  <a:pt x="3385931" y="330826"/>
                  <a:pt x="3389244" y="344078"/>
                </a:cubicBezTo>
                <a:cubicBezTo>
                  <a:pt x="3385931" y="407026"/>
                  <a:pt x="3387458" y="470416"/>
                  <a:pt x="3379305" y="532922"/>
                </a:cubicBezTo>
                <a:cubicBezTo>
                  <a:pt x="3377389" y="547614"/>
                  <a:pt x="3362198" y="558123"/>
                  <a:pt x="3359426" y="572678"/>
                </a:cubicBezTo>
                <a:cubicBezTo>
                  <a:pt x="3311505" y="824260"/>
                  <a:pt x="3368776" y="668572"/>
                  <a:pt x="3319670" y="791339"/>
                </a:cubicBezTo>
                <a:cubicBezTo>
                  <a:pt x="3305375" y="877108"/>
                  <a:pt x="3305850" y="879891"/>
                  <a:pt x="3279913" y="990122"/>
                </a:cubicBezTo>
                <a:cubicBezTo>
                  <a:pt x="3277513" y="1000320"/>
                  <a:pt x="3272515" y="1009775"/>
                  <a:pt x="3269974" y="1019939"/>
                </a:cubicBezTo>
                <a:cubicBezTo>
                  <a:pt x="3250707" y="1097008"/>
                  <a:pt x="3273223" y="1043260"/>
                  <a:pt x="3240157" y="1109391"/>
                </a:cubicBezTo>
                <a:cubicBezTo>
                  <a:pt x="3236844" y="1139208"/>
                  <a:pt x="3235747" y="1169356"/>
                  <a:pt x="3230218" y="1198843"/>
                </a:cubicBezTo>
                <a:cubicBezTo>
                  <a:pt x="3225773" y="1222549"/>
                  <a:pt x="3214305" y="1244626"/>
                  <a:pt x="3210340" y="1268417"/>
                </a:cubicBezTo>
                <a:cubicBezTo>
                  <a:pt x="3168354" y="1520330"/>
                  <a:pt x="3239578" y="1234095"/>
                  <a:pt x="3170583" y="1487078"/>
                </a:cubicBezTo>
                <a:cubicBezTo>
                  <a:pt x="3180522" y="1573217"/>
                  <a:pt x="3188940" y="1659546"/>
                  <a:pt x="3200400" y="1745496"/>
                </a:cubicBezTo>
                <a:cubicBezTo>
                  <a:pt x="3204044" y="1772824"/>
                  <a:pt x="3223910" y="1836158"/>
                  <a:pt x="3250096" y="1844887"/>
                </a:cubicBezTo>
                <a:lnTo>
                  <a:pt x="3279913" y="1854826"/>
                </a:lnTo>
                <a:cubicBezTo>
                  <a:pt x="3289852" y="1864765"/>
                  <a:pt x="3297527" y="1877669"/>
                  <a:pt x="3309731" y="1884643"/>
                </a:cubicBezTo>
                <a:cubicBezTo>
                  <a:pt x="3321591" y="1891420"/>
                  <a:pt x="3335827" y="1894583"/>
                  <a:pt x="3349487" y="1894583"/>
                </a:cubicBezTo>
                <a:cubicBezTo>
                  <a:pt x="3402599" y="1894583"/>
                  <a:pt x="3455504" y="1887956"/>
                  <a:pt x="3508513" y="1884643"/>
                </a:cubicBezTo>
                <a:cubicBezTo>
                  <a:pt x="3543881" y="1861065"/>
                  <a:pt x="3541396" y="1869845"/>
                  <a:pt x="3558209" y="1825009"/>
                </a:cubicBezTo>
                <a:cubicBezTo>
                  <a:pt x="3563005" y="1812219"/>
                  <a:pt x="3560571" y="1796618"/>
                  <a:pt x="3568148" y="1785252"/>
                </a:cubicBezTo>
                <a:cubicBezTo>
                  <a:pt x="3574774" y="1775313"/>
                  <a:pt x="3588027" y="1772000"/>
                  <a:pt x="3597966" y="1765374"/>
                </a:cubicBezTo>
                <a:cubicBezTo>
                  <a:pt x="3634348" y="1619843"/>
                  <a:pt x="3579738" y="1819344"/>
                  <a:pt x="3627783" y="1695800"/>
                </a:cubicBezTo>
                <a:cubicBezTo>
                  <a:pt x="3701733" y="1505643"/>
                  <a:pt x="3640036" y="1596638"/>
                  <a:pt x="3707296" y="1506956"/>
                </a:cubicBezTo>
                <a:cubicBezTo>
                  <a:pt x="3721258" y="1465070"/>
                  <a:pt x="3739740" y="1404939"/>
                  <a:pt x="3766931" y="1377748"/>
                </a:cubicBezTo>
                <a:cubicBezTo>
                  <a:pt x="3844863" y="1299816"/>
                  <a:pt x="3804970" y="1336110"/>
                  <a:pt x="3886200" y="1268417"/>
                </a:cubicBezTo>
                <a:cubicBezTo>
                  <a:pt x="4005470" y="1271730"/>
                  <a:pt x="4125063" y="1268965"/>
                  <a:pt x="4244009" y="1278356"/>
                </a:cubicBezTo>
                <a:cubicBezTo>
                  <a:pt x="4253351" y="1279094"/>
                  <a:pt x="4263564" y="1288870"/>
                  <a:pt x="4263887" y="1298235"/>
                </a:cubicBezTo>
                <a:cubicBezTo>
                  <a:pt x="4266972" y="1387695"/>
                  <a:pt x="4265935" y="1477884"/>
                  <a:pt x="4253948" y="1566591"/>
                </a:cubicBezTo>
                <a:cubicBezTo>
                  <a:pt x="4239696" y="1672057"/>
                  <a:pt x="4228042" y="1648894"/>
                  <a:pt x="4174435" y="1695800"/>
                </a:cubicBezTo>
                <a:cubicBezTo>
                  <a:pt x="4045637" y="1808496"/>
                  <a:pt x="4242246" y="1653713"/>
                  <a:pt x="4075044" y="1775313"/>
                </a:cubicBezTo>
                <a:cubicBezTo>
                  <a:pt x="4057888" y="1787790"/>
                  <a:pt x="4042610" y="1802739"/>
                  <a:pt x="4025348" y="1815069"/>
                </a:cubicBezTo>
                <a:cubicBezTo>
                  <a:pt x="3747513" y="2013522"/>
                  <a:pt x="3952382" y="1867827"/>
                  <a:pt x="3816626" y="1954217"/>
                </a:cubicBezTo>
                <a:cubicBezTo>
                  <a:pt x="3796470" y="1967043"/>
                  <a:pt x="3779045" y="1984785"/>
                  <a:pt x="3756992" y="1993974"/>
                </a:cubicBezTo>
                <a:cubicBezTo>
                  <a:pt x="3738390" y="2001725"/>
                  <a:pt x="3717235" y="2000600"/>
                  <a:pt x="3697357" y="2003913"/>
                </a:cubicBezTo>
                <a:cubicBezTo>
                  <a:pt x="3690731" y="2013852"/>
                  <a:pt x="3685926" y="2025283"/>
                  <a:pt x="3677479" y="2033730"/>
                </a:cubicBezTo>
                <a:cubicBezTo>
                  <a:pt x="3603510" y="2107699"/>
                  <a:pt x="3664690" y="2023096"/>
                  <a:pt x="3617844" y="2093365"/>
                </a:cubicBezTo>
                <a:cubicBezTo>
                  <a:pt x="3621172" y="2146614"/>
                  <a:pt x="3592209" y="2246541"/>
                  <a:pt x="3657600" y="2282209"/>
                </a:cubicBezTo>
                <a:cubicBezTo>
                  <a:pt x="3682450" y="2295764"/>
                  <a:pt x="3710609" y="2302087"/>
                  <a:pt x="3737113" y="2312026"/>
                </a:cubicBezTo>
                <a:lnTo>
                  <a:pt x="3846444" y="2302087"/>
                </a:lnTo>
                <a:cubicBezTo>
                  <a:pt x="3864893" y="2292153"/>
                  <a:pt x="3856288" y="2260847"/>
                  <a:pt x="3866322" y="2242452"/>
                </a:cubicBezTo>
                <a:cubicBezTo>
                  <a:pt x="3876480" y="2223828"/>
                  <a:pt x="3892109" y="2208721"/>
                  <a:pt x="3906079" y="2192756"/>
                </a:cubicBezTo>
                <a:cubicBezTo>
                  <a:pt x="3923181" y="2173211"/>
                  <a:pt x="3953441" y="2145462"/>
                  <a:pt x="3975653" y="2133122"/>
                </a:cubicBezTo>
                <a:cubicBezTo>
                  <a:pt x="3991249" y="2124458"/>
                  <a:pt x="4008783" y="2119869"/>
                  <a:pt x="4025348" y="2113243"/>
                </a:cubicBezTo>
                <a:cubicBezTo>
                  <a:pt x="4091609" y="2116556"/>
                  <a:pt x="4167721" y="2088263"/>
                  <a:pt x="4224131" y="2123183"/>
                </a:cubicBezTo>
                <a:cubicBezTo>
                  <a:pt x="4258052" y="2144181"/>
                  <a:pt x="4227512" y="2203101"/>
                  <a:pt x="4234070" y="2242452"/>
                </a:cubicBezTo>
                <a:cubicBezTo>
                  <a:pt x="4237515" y="2263120"/>
                  <a:pt x="4253948" y="2302087"/>
                  <a:pt x="4253948" y="2302087"/>
                </a:cubicBezTo>
                <a:cubicBezTo>
                  <a:pt x="4250635" y="2318652"/>
                  <a:pt x="4253828" y="2338036"/>
                  <a:pt x="4244009" y="2351783"/>
                </a:cubicBezTo>
                <a:cubicBezTo>
                  <a:pt x="4235397" y="2363839"/>
                  <a:pt x="4217117" y="2364310"/>
                  <a:pt x="4204253" y="2371661"/>
                </a:cubicBezTo>
                <a:cubicBezTo>
                  <a:pt x="4193881" y="2377588"/>
                  <a:pt x="4184374" y="2384913"/>
                  <a:pt x="4174435" y="2391539"/>
                </a:cubicBezTo>
                <a:cubicBezTo>
                  <a:pt x="4171122" y="2401478"/>
                  <a:pt x="4164496" y="2410879"/>
                  <a:pt x="4164496" y="2421356"/>
                </a:cubicBezTo>
                <a:cubicBezTo>
                  <a:pt x="4164496" y="2476058"/>
                  <a:pt x="4175980" y="2492475"/>
                  <a:pt x="4214192" y="2530687"/>
                </a:cubicBezTo>
                <a:cubicBezTo>
                  <a:pt x="4222639" y="2539134"/>
                  <a:pt x="4232918" y="2546129"/>
                  <a:pt x="4244009" y="2550565"/>
                </a:cubicBezTo>
                <a:cubicBezTo>
                  <a:pt x="4266403" y="2559523"/>
                  <a:pt x="4290701" y="2562816"/>
                  <a:pt x="4313583" y="2570443"/>
                </a:cubicBezTo>
                <a:cubicBezTo>
                  <a:pt x="4437225" y="2611657"/>
                  <a:pt x="4346706" y="2593634"/>
                  <a:pt x="4462670" y="2610200"/>
                </a:cubicBezTo>
                <a:lnTo>
                  <a:pt x="4681331" y="2600261"/>
                </a:lnTo>
                <a:cubicBezTo>
                  <a:pt x="4694679" y="2597359"/>
                  <a:pt x="4686676" y="2573368"/>
                  <a:pt x="4691270" y="2560504"/>
                </a:cubicBezTo>
                <a:cubicBezTo>
                  <a:pt x="4727788" y="2458253"/>
                  <a:pt x="4713976" y="2483846"/>
                  <a:pt x="4760844" y="2421356"/>
                </a:cubicBezTo>
                <a:cubicBezTo>
                  <a:pt x="4764157" y="2398165"/>
                  <a:pt x="4761170" y="2373146"/>
                  <a:pt x="4770783" y="2351783"/>
                </a:cubicBezTo>
                <a:cubicBezTo>
                  <a:pt x="4791536" y="2305666"/>
                  <a:pt x="4831515" y="2269529"/>
                  <a:pt x="4850296" y="2222574"/>
                </a:cubicBezTo>
                <a:cubicBezTo>
                  <a:pt x="4856922" y="2206009"/>
                  <a:pt x="4860783" y="2188048"/>
                  <a:pt x="4870174" y="2172878"/>
                </a:cubicBezTo>
                <a:cubicBezTo>
                  <a:pt x="4904033" y="2118182"/>
                  <a:pt x="4950737" y="2071389"/>
                  <a:pt x="4979505" y="2013852"/>
                </a:cubicBezTo>
                <a:cubicBezTo>
                  <a:pt x="4996070" y="1980722"/>
                  <a:pt x="5013872" y="1948182"/>
                  <a:pt x="5029200" y="1914461"/>
                </a:cubicBezTo>
                <a:cubicBezTo>
                  <a:pt x="5047022" y="1875252"/>
                  <a:pt x="5058744" y="1833255"/>
                  <a:pt x="5078896" y="1795191"/>
                </a:cubicBezTo>
                <a:cubicBezTo>
                  <a:pt x="5088822" y="1776443"/>
                  <a:pt x="5106674" y="1763004"/>
                  <a:pt x="5118653" y="1745496"/>
                </a:cubicBezTo>
                <a:cubicBezTo>
                  <a:pt x="5149790" y="1699989"/>
                  <a:pt x="5186385" y="1657030"/>
                  <a:pt x="5208105" y="1606348"/>
                </a:cubicBezTo>
                <a:cubicBezTo>
                  <a:pt x="5218044" y="1583157"/>
                  <a:pt x="5224376" y="1558061"/>
                  <a:pt x="5237922" y="1536774"/>
                </a:cubicBezTo>
                <a:cubicBezTo>
                  <a:pt x="5247984" y="1520962"/>
                  <a:pt x="5263281" y="1509015"/>
                  <a:pt x="5277679" y="1497017"/>
                </a:cubicBezTo>
                <a:cubicBezTo>
                  <a:pt x="5303130" y="1475808"/>
                  <a:pt x="5325762" y="1447861"/>
                  <a:pt x="5357192" y="1437383"/>
                </a:cubicBezTo>
                <a:cubicBezTo>
                  <a:pt x="5403935" y="1421801"/>
                  <a:pt x="5377282" y="1431334"/>
                  <a:pt x="5436705" y="1407565"/>
                </a:cubicBezTo>
                <a:cubicBezTo>
                  <a:pt x="5559288" y="1424130"/>
                  <a:pt x="5682226" y="1438248"/>
                  <a:pt x="5804453" y="1457261"/>
                </a:cubicBezTo>
                <a:cubicBezTo>
                  <a:pt x="5831448" y="1461460"/>
                  <a:pt x="5858747" y="1466631"/>
                  <a:pt x="5883966" y="1477139"/>
                </a:cubicBezTo>
                <a:cubicBezTo>
                  <a:pt x="5899257" y="1483510"/>
                  <a:pt x="5910243" y="1497328"/>
                  <a:pt x="5923722" y="1506956"/>
                </a:cubicBezTo>
                <a:cubicBezTo>
                  <a:pt x="5933443" y="1513899"/>
                  <a:pt x="5943601" y="1520209"/>
                  <a:pt x="5953540" y="1526835"/>
                </a:cubicBezTo>
                <a:cubicBezTo>
                  <a:pt x="5963479" y="1546713"/>
                  <a:pt x="5972715" y="1566958"/>
                  <a:pt x="5983357" y="1586469"/>
                </a:cubicBezTo>
                <a:cubicBezTo>
                  <a:pt x="5992608" y="1603428"/>
                  <a:pt x="6013174" y="1616847"/>
                  <a:pt x="6013174" y="1636165"/>
                </a:cubicBezTo>
                <a:cubicBezTo>
                  <a:pt x="6013174" y="1739349"/>
                  <a:pt x="6008383" y="1844175"/>
                  <a:pt x="5983357" y="1944278"/>
                </a:cubicBezTo>
                <a:cubicBezTo>
                  <a:pt x="5974195" y="1980925"/>
                  <a:pt x="5930676" y="1999943"/>
                  <a:pt x="5913783" y="2033730"/>
                </a:cubicBezTo>
                <a:cubicBezTo>
                  <a:pt x="5843080" y="2175140"/>
                  <a:pt x="5984421" y="1902929"/>
                  <a:pt x="5824331" y="2143061"/>
                </a:cubicBezTo>
                <a:cubicBezTo>
                  <a:pt x="5811079" y="2162939"/>
                  <a:pt x="5800446" y="2184840"/>
                  <a:pt x="5784574" y="2202696"/>
                </a:cubicBezTo>
                <a:cubicBezTo>
                  <a:pt x="5773569" y="2215077"/>
                  <a:pt x="5756531" y="2220800"/>
                  <a:pt x="5744818" y="2232513"/>
                </a:cubicBezTo>
                <a:cubicBezTo>
                  <a:pt x="5690662" y="2286668"/>
                  <a:pt x="5742132" y="2263224"/>
                  <a:pt x="5685183" y="2282209"/>
                </a:cubicBezTo>
                <a:cubicBezTo>
                  <a:pt x="5678557" y="2292148"/>
                  <a:pt x="5674633" y="2304564"/>
                  <a:pt x="5665305" y="2312026"/>
                </a:cubicBezTo>
                <a:cubicBezTo>
                  <a:pt x="5657124" y="2318571"/>
                  <a:pt x="5645000" y="2317575"/>
                  <a:pt x="5635487" y="2321965"/>
                </a:cubicBezTo>
                <a:cubicBezTo>
                  <a:pt x="5601855" y="2337487"/>
                  <a:pt x="5572418" y="2364397"/>
                  <a:pt x="5536096" y="2371661"/>
                </a:cubicBezTo>
                <a:lnTo>
                  <a:pt x="5436705" y="2391539"/>
                </a:lnTo>
                <a:cubicBezTo>
                  <a:pt x="5314983" y="2513261"/>
                  <a:pt x="5470226" y="2366400"/>
                  <a:pt x="5357192" y="2451174"/>
                </a:cubicBezTo>
                <a:cubicBezTo>
                  <a:pt x="5342199" y="2462419"/>
                  <a:pt x="5332229" y="2479424"/>
                  <a:pt x="5317435" y="2490930"/>
                </a:cubicBezTo>
                <a:cubicBezTo>
                  <a:pt x="5302186" y="2502790"/>
                  <a:pt x="5283814" y="2510032"/>
                  <a:pt x="5267740" y="2520748"/>
                </a:cubicBezTo>
                <a:cubicBezTo>
                  <a:pt x="5253957" y="2529937"/>
                  <a:pt x="5240364" y="2539560"/>
                  <a:pt x="5227983" y="2550565"/>
                </a:cubicBezTo>
                <a:cubicBezTo>
                  <a:pt x="5210473" y="2566129"/>
                  <a:pt x="5178287" y="2600261"/>
                  <a:pt x="5178287" y="2600261"/>
                </a:cubicBezTo>
                <a:cubicBezTo>
                  <a:pt x="5171661" y="2620139"/>
                  <a:pt x="5170032" y="2642462"/>
                  <a:pt x="5158409" y="2659896"/>
                </a:cubicBezTo>
                <a:cubicBezTo>
                  <a:pt x="5129342" y="2703496"/>
                  <a:pt x="5145698" y="2680157"/>
                  <a:pt x="5108713" y="2729469"/>
                </a:cubicBezTo>
                <a:cubicBezTo>
                  <a:pt x="5105400" y="2746034"/>
                  <a:pt x="5107727" y="2764839"/>
                  <a:pt x="5098774" y="2779165"/>
                </a:cubicBezTo>
                <a:cubicBezTo>
                  <a:pt x="5089995" y="2793212"/>
                  <a:pt x="5064256" y="2793268"/>
                  <a:pt x="5059018" y="2808983"/>
                </a:cubicBezTo>
                <a:cubicBezTo>
                  <a:pt x="5046403" y="2846830"/>
                  <a:pt x="5056012" y="2888965"/>
                  <a:pt x="5049079" y="2928252"/>
                </a:cubicBezTo>
                <a:cubicBezTo>
                  <a:pt x="5045978" y="2945822"/>
                  <a:pt x="5035826" y="2961383"/>
                  <a:pt x="5029200" y="2977948"/>
                </a:cubicBezTo>
                <a:cubicBezTo>
                  <a:pt x="5035826" y="2991200"/>
                  <a:pt x="5034803" y="3013739"/>
                  <a:pt x="5049079" y="3017704"/>
                </a:cubicBezTo>
                <a:cubicBezTo>
                  <a:pt x="5100254" y="3031919"/>
                  <a:pt x="5155211" y="3022834"/>
                  <a:pt x="5208105" y="3027643"/>
                </a:cubicBezTo>
                <a:cubicBezTo>
                  <a:pt x="5228175" y="3029468"/>
                  <a:pt x="5247862" y="3034270"/>
                  <a:pt x="5267740" y="3037583"/>
                </a:cubicBezTo>
                <a:cubicBezTo>
                  <a:pt x="5284305" y="3050835"/>
                  <a:pt x="5303341" y="3061484"/>
                  <a:pt x="5317435" y="3077339"/>
                </a:cubicBezTo>
                <a:cubicBezTo>
                  <a:pt x="5330269" y="3091778"/>
                  <a:pt x="5335393" y="3111786"/>
                  <a:pt x="5347253" y="3127035"/>
                </a:cubicBezTo>
                <a:cubicBezTo>
                  <a:pt x="5358759" y="3141828"/>
                  <a:pt x="5374668" y="3152687"/>
                  <a:pt x="5387009" y="3166791"/>
                </a:cubicBezTo>
                <a:cubicBezTo>
                  <a:pt x="5397917" y="3179258"/>
                  <a:pt x="5405632" y="3194337"/>
                  <a:pt x="5416826" y="3206548"/>
                </a:cubicBezTo>
                <a:cubicBezTo>
                  <a:pt x="5442154" y="3234179"/>
                  <a:pt x="5496340" y="3286061"/>
                  <a:pt x="5496340" y="3286061"/>
                </a:cubicBezTo>
                <a:cubicBezTo>
                  <a:pt x="5519788" y="3379855"/>
                  <a:pt x="5521750" y="3366088"/>
                  <a:pt x="5476461" y="3524600"/>
                </a:cubicBezTo>
                <a:cubicBezTo>
                  <a:pt x="5473583" y="3534674"/>
                  <a:pt x="5456583" y="3531226"/>
                  <a:pt x="5446644" y="3534539"/>
                </a:cubicBezTo>
                <a:cubicBezTo>
                  <a:pt x="5300870" y="3527913"/>
                  <a:pt x="5154021" y="3533535"/>
                  <a:pt x="5009322" y="3514661"/>
                </a:cubicBezTo>
                <a:cubicBezTo>
                  <a:pt x="4994630" y="3512745"/>
                  <a:pt x="4998334" y="3486757"/>
                  <a:pt x="4989444" y="3474904"/>
                </a:cubicBezTo>
                <a:cubicBezTo>
                  <a:pt x="4961121" y="3437141"/>
                  <a:pt x="4929170" y="3421470"/>
                  <a:pt x="4890053" y="3395391"/>
                </a:cubicBezTo>
                <a:cubicBezTo>
                  <a:pt x="4883427" y="3385452"/>
                  <a:pt x="4879894" y="3372517"/>
                  <a:pt x="4870174" y="3365574"/>
                </a:cubicBezTo>
                <a:cubicBezTo>
                  <a:pt x="4855656" y="3355204"/>
                  <a:pt x="4836436" y="3353675"/>
                  <a:pt x="4820479" y="3345696"/>
                </a:cubicBezTo>
                <a:cubicBezTo>
                  <a:pt x="4809795" y="3340354"/>
                  <a:pt x="4800600" y="3332443"/>
                  <a:pt x="4790661" y="3325817"/>
                </a:cubicBezTo>
                <a:cubicBezTo>
                  <a:pt x="4753372" y="3269884"/>
                  <a:pt x="4793097" y="3317271"/>
                  <a:pt x="4721087" y="3276122"/>
                </a:cubicBezTo>
                <a:cubicBezTo>
                  <a:pt x="4712951" y="3271473"/>
                  <a:pt x="4708408" y="3262242"/>
                  <a:pt x="4701209" y="3256243"/>
                </a:cubicBezTo>
                <a:cubicBezTo>
                  <a:pt x="4688484" y="3245638"/>
                  <a:pt x="4674030" y="3237206"/>
                  <a:pt x="4661453" y="3226426"/>
                </a:cubicBezTo>
                <a:cubicBezTo>
                  <a:pt x="4650781" y="3217278"/>
                  <a:pt x="4643330" y="3204406"/>
                  <a:pt x="4631635" y="3196609"/>
                </a:cubicBezTo>
                <a:cubicBezTo>
                  <a:pt x="4622918" y="3190798"/>
                  <a:pt x="4611757" y="3189982"/>
                  <a:pt x="4601818" y="3186669"/>
                </a:cubicBezTo>
                <a:cubicBezTo>
                  <a:pt x="4552122" y="3189982"/>
                  <a:pt x="4501213" y="3185201"/>
                  <a:pt x="4452731" y="3196609"/>
                </a:cubicBezTo>
                <a:cubicBezTo>
                  <a:pt x="4441103" y="3199345"/>
                  <a:pt x="4442792" y="3219800"/>
                  <a:pt x="4432853" y="3226426"/>
                </a:cubicBezTo>
                <a:cubicBezTo>
                  <a:pt x="4421487" y="3234003"/>
                  <a:pt x="4406348" y="3233052"/>
                  <a:pt x="4393096" y="3236365"/>
                </a:cubicBezTo>
                <a:cubicBezTo>
                  <a:pt x="4386171" y="3240520"/>
                  <a:pt x="4326694" y="3275136"/>
                  <a:pt x="4313583" y="3286061"/>
                </a:cubicBezTo>
                <a:cubicBezTo>
                  <a:pt x="4253143" y="3336428"/>
                  <a:pt x="4317574" y="3298974"/>
                  <a:pt x="4244009" y="3335756"/>
                </a:cubicBezTo>
                <a:cubicBezTo>
                  <a:pt x="4224624" y="3387451"/>
                  <a:pt x="4185354" y="3456495"/>
                  <a:pt x="4224131" y="3514661"/>
                </a:cubicBezTo>
                <a:cubicBezTo>
                  <a:pt x="4237510" y="3534730"/>
                  <a:pt x="4270054" y="3529809"/>
                  <a:pt x="4293705" y="3534539"/>
                </a:cubicBezTo>
                <a:cubicBezTo>
                  <a:pt x="4369547" y="3549707"/>
                  <a:pt x="4446138" y="3560855"/>
                  <a:pt x="4522305" y="3574296"/>
                </a:cubicBezTo>
                <a:lnTo>
                  <a:pt x="4631635" y="3594174"/>
                </a:lnTo>
                <a:lnTo>
                  <a:pt x="4691270" y="3604113"/>
                </a:lnTo>
                <a:cubicBezTo>
                  <a:pt x="4771560" y="3664331"/>
                  <a:pt x="4689823" y="3608410"/>
                  <a:pt x="4830418" y="3673687"/>
                </a:cubicBezTo>
                <a:cubicBezTo>
                  <a:pt x="4890892" y="3701764"/>
                  <a:pt x="4952150" y="3728836"/>
                  <a:pt x="5009322" y="3763139"/>
                </a:cubicBezTo>
                <a:cubicBezTo>
                  <a:pt x="5025887" y="3773078"/>
                  <a:pt x="5043769" y="3781096"/>
                  <a:pt x="5059018" y="3792956"/>
                </a:cubicBezTo>
                <a:cubicBezTo>
                  <a:pt x="5100639" y="3825328"/>
                  <a:pt x="5107535" y="3848069"/>
                  <a:pt x="5138531" y="3892348"/>
                </a:cubicBezTo>
                <a:cubicBezTo>
                  <a:pt x="5148030" y="3905919"/>
                  <a:pt x="5158409" y="3918852"/>
                  <a:pt x="5168348" y="3932104"/>
                </a:cubicBezTo>
                <a:cubicBezTo>
                  <a:pt x="5158409" y="4034808"/>
                  <a:pt x="5150587" y="4137740"/>
                  <a:pt x="5138531" y="4240217"/>
                </a:cubicBezTo>
                <a:cubicBezTo>
                  <a:pt x="5137307" y="4250622"/>
                  <a:pt x="5135299" y="4261986"/>
                  <a:pt x="5128592" y="4270035"/>
                </a:cubicBezTo>
                <a:cubicBezTo>
                  <a:pt x="5117987" y="4282761"/>
                  <a:pt x="5102087" y="4289913"/>
                  <a:pt x="5088835" y="4299852"/>
                </a:cubicBezTo>
                <a:cubicBezTo>
                  <a:pt x="5082209" y="4309791"/>
                  <a:pt x="5077403" y="4321222"/>
                  <a:pt x="5068957" y="4329669"/>
                </a:cubicBezTo>
                <a:cubicBezTo>
                  <a:pt x="5060510" y="4338116"/>
                  <a:pt x="5049824" y="4344206"/>
                  <a:pt x="5039140" y="4349548"/>
                </a:cubicBezTo>
                <a:cubicBezTo>
                  <a:pt x="4974303" y="4381967"/>
                  <a:pt x="4980739" y="4377130"/>
                  <a:pt x="4919870" y="4389304"/>
                </a:cubicBezTo>
                <a:cubicBezTo>
                  <a:pt x="4721087" y="4382678"/>
                  <a:pt x="4521829" y="4384680"/>
                  <a:pt x="4323522" y="4369426"/>
                </a:cubicBezTo>
                <a:cubicBezTo>
                  <a:pt x="4287563" y="4366660"/>
                  <a:pt x="4268721" y="4328325"/>
                  <a:pt x="4244009" y="4309791"/>
                </a:cubicBezTo>
                <a:cubicBezTo>
                  <a:pt x="4228554" y="4298200"/>
                  <a:pt x="4209936" y="4291336"/>
                  <a:pt x="4194313" y="4279974"/>
                </a:cubicBezTo>
                <a:cubicBezTo>
                  <a:pt x="4173387" y="4264755"/>
                  <a:pt x="4158173" y="4241121"/>
                  <a:pt x="4134679" y="4230278"/>
                </a:cubicBezTo>
                <a:cubicBezTo>
                  <a:pt x="4113408" y="4220461"/>
                  <a:pt x="4088296" y="4223652"/>
                  <a:pt x="4065105" y="4220339"/>
                </a:cubicBezTo>
                <a:cubicBezTo>
                  <a:pt x="4055166" y="4217026"/>
                  <a:pt x="4045642" y="4208807"/>
                  <a:pt x="4035287" y="4210400"/>
                </a:cubicBezTo>
                <a:cubicBezTo>
                  <a:pt x="4014963" y="4213527"/>
                  <a:pt x="3941722" y="4238275"/>
                  <a:pt x="3906079" y="4250156"/>
                </a:cubicBezTo>
                <a:cubicBezTo>
                  <a:pt x="3902766" y="4260095"/>
                  <a:pt x="3901530" y="4270990"/>
                  <a:pt x="3896140" y="4279974"/>
                </a:cubicBezTo>
                <a:cubicBezTo>
                  <a:pt x="3891319" y="4288009"/>
                  <a:pt x="3882115" y="4292535"/>
                  <a:pt x="3876261" y="4299852"/>
                </a:cubicBezTo>
                <a:cubicBezTo>
                  <a:pt x="3868799" y="4309180"/>
                  <a:pt x="3863009" y="4319730"/>
                  <a:pt x="3856383" y="4329669"/>
                </a:cubicBezTo>
                <a:cubicBezTo>
                  <a:pt x="3853070" y="4339608"/>
                  <a:pt x="3852256" y="4350770"/>
                  <a:pt x="3846444" y="4359487"/>
                </a:cubicBezTo>
                <a:cubicBezTo>
                  <a:pt x="3831140" y="4382442"/>
                  <a:pt x="3808808" y="4394516"/>
                  <a:pt x="3786809" y="4409183"/>
                </a:cubicBezTo>
                <a:cubicBezTo>
                  <a:pt x="3783496" y="4419122"/>
                  <a:pt x="3781555" y="4429629"/>
                  <a:pt x="3776870" y="4439000"/>
                </a:cubicBezTo>
                <a:cubicBezTo>
                  <a:pt x="3771528" y="4449684"/>
                  <a:pt x="3760769" y="4457485"/>
                  <a:pt x="3756992" y="4468817"/>
                </a:cubicBezTo>
                <a:cubicBezTo>
                  <a:pt x="3750619" y="4487935"/>
                  <a:pt x="3754129" y="4509583"/>
                  <a:pt x="3747053" y="4528452"/>
                </a:cubicBezTo>
                <a:cubicBezTo>
                  <a:pt x="3743763" y="4537226"/>
                  <a:pt x="3736064" y="4545367"/>
                  <a:pt x="3727174" y="4548330"/>
                </a:cubicBezTo>
                <a:cubicBezTo>
                  <a:pt x="3599513" y="4590884"/>
                  <a:pt x="3577782" y="4587211"/>
                  <a:pt x="3458818" y="4598026"/>
                </a:cubicBezTo>
                <a:cubicBezTo>
                  <a:pt x="3331427" y="4725413"/>
                  <a:pt x="3410704" y="4660517"/>
                  <a:pt x="3001618" y="4617904"/>
                </a:cubicBezTo>
                <a:cubicBezTo>
                  <a:pt x="2980518" y="4615706"/>
                  <a:pt x="2970246" y="4588837"/>
                  <a:pt x="2951922" y="4578148"/>
                </a:cubicBezTo>
                <a:cubicBezTo>
                  <a:pt x="2930128" y="4565435"/>
                  <a:pt x="2905257" y="4558903"/>
                  <a:pt x="2882348" y="4548330"/>
                </a:cubicBezTo>
                <a:cubicBezTo>
                  <a:pt x="2855728" y="4536044"/>
                  <a:pt x="2773618" y="4494114"/>
                  <a:pt x="2753140" y="4478756"/>
                </a:cubicBezTo>
                <a:cubicBezTo>
                  <a:pt x="2708745" y="4445460"/>
                  <a:pt x="2693804" y="4414601"/>
                  <a:pt x="2663687" y="4369426"/>
                </a:cubicBezTo>
                <a:cubicBezTo>
                  <a:pt x="2660374" y="4352861"/>
                  <a:pt x="2659090" y="4335756"/>
                  <a:pt x="2653748" y="4319730"/>
                </a:cubicBezTo>
                <a:cubicBezTo>
                  <a:pt x="2649063" y="4305674"/>
                  <a:pt x="2639706" y="4293592"/>
                  <a:pt x="2633870" y="4279974"/>
                </a:cubicBezTo>
                <a:cubicBezTo>
                  <a:pt x="2629743" y="4270344"/>
                  <a:pt x="2628186" y="4259730"/>
                  <a:pt x="2623931" y="4250156"/>
                </a:cubicBezTo>
                <a:cubicBezTo>
                  <a:pt x="2603055" y="4203185"/>
                  <a:pt x="2580036" y="4165887"/>
                  <a:pt x="2554357" y="4120948"/>
                </a:cubicBezTo>
                <a:cubicBezTo>
                  <a:pt x="2551044" y="4094444"/>
                  <a:pt x="2548809" y="4067782"/>
                  <a:pt x="2544418" y="4041435"/>
                </a:cubicBezTo>
                <a:cubicBezTo>
                  <a:pt x="2542172" y="4027961"/>
                  <a:pt x="2537442" y="4015013"/>
                  <a:pt x="2534479" y="4001678"/>
                </a:cubicBezTo>
                <a:cubicBezTo>
                  <a:pt x="2530814" y="3985187"/>
                  <a:pt x="2527562" y="3968604"/>
                  <a:pt x="2524540" y="3951983"/>
                </a:cubicBezTo>
                <a:cubicBezTo>
                  <a:pt x="2520935" y="3932156"/>
                  <a:pt x="2522939" y="3910694"/>
                  <a:pt x="2514600" y="3892348"/>
                </a:cubicBezTo>
                <a:cubicBezTo>
                  <a:pt x="2505822" y="3873036"/>
                  <a:pt x="2488096" y="3859217"/>
                  <a:pt x="2474844" y="3842652"/>
                </a:cubicBezTo>
                <a:cubicBezTo>
                  <a:pt x="2471531" y="3829400"/>
                  <a:pt x="2472738" y="3814087"/>
                  <a:pt x="2464905" y="3802896"/>
                </a:cubicBezTo>
                <a:cubicBezTo>
                  <a:pt x="2448784" y="3779866"/>
                  <a:pt x="2405270" y="3743261"/>
                  <a:pt x="2405270" y="3743261"/>
                </a:cubicBezTo>
                <a:cubicBezTo>
                  <a:pt x="2295940" y="3749887"/>
                  <a:pt x="2185769" y="3748071"/>
                  <a:pt x="2077279" y="3763139"/>
                </a:cubicBezTo>
                <a:cubicBezTo>
                  <a:pt x="2063357" y="3765073"/>
                  <a:pt x="2059626" y="3785913"/>
                  <a:pt x="2047461" y="3792956"/>
                </a:cubicBezTo>
                <a:cubicBezTo>
                  <a:pt x="1996171" y="3822650"/>
                  <a:pt x="1940144" y="3843512"/>
                  <a:pt x="1888435" y="3872469"/>
                </a:cubicBezTo>
                <a:cubicBezTo>
                  <a:pt x="1599077" y="4034510"/>
                  <a:pt x="1733932" y="3998192"/>
                  <a:pt x="1500809" y="4031496"/>
                </a:cubicBezTo>
                <a:cubicBezTo>
                  <a:pt x="1470992" y="4041435"/>
                  <a:pt x="1442113" y="4054838"/>
                  <a:pt x="1411357" y="4061313"/>
                </a:cubicBezTo>
                <a:cubicBezTo>
                  <a:pt x="1378776" y="4068172"/>
                  <a:pt x="1344267" y="4063177"/>
                  <a:pt x="1311966" y="4071252"/>
                </a:cubicBezTo>
                <a:cubicBezTo>
                  <a:pt x="1264185" y="4083197"/>
                  <a:pt x="1218547" y="4102656"/>
                  <a:pt x="1172818" y="4120948"/>
                </a:cubicBezTo>
                <a:cubicBezTo>
                  <a:pt x="1003735" y="4188581"/>
                  <a:pt x="1124961" y="4152948"/>
                  <a:pt x="964096" y="4210400"/>
                </a:cubicBezTo>
                <a:cubicBezTo>
                  <a:pt x="951232" y="4214994"/>
                  <a:pt x="937023" y="4215266"/>
                  <a:pt x="924340" y="4220339"/>
                </a:cubicBezTo>
                <a:cubicBezTo>
                  <a:pt x="804580" y="4268243"/>
                  <a:pt x="915712" y="4237403"/>
                  <a:pt x="824948" y="4260096"/>
                </a:cubicBezTo>
                <a:lnTo>
                  <a:pt x="318053" y="4240217"/>
                </a:lnTo>
                <a:cubicBezTo>
                  <a:pt x="263168" y="4228020"/>
                  <a:pt x="252122" y="4138728"/>
                  <a:pt x="198783" y="4120948"/>
                </a:cubicBezTo>
                <a:lnTo>
                  <a:pt x="168966" y="4111009"/>
                </a:lnTo>
                <a:cubicBezTo>
                  <a:pt x="159027" y="4104383"/>
                  <a:pt x="147014" y="4100120"/>
                  <a:pt x="139148" y="4091130"/>
                </a:cubicBezTo>
                <a:cubicBezTo>
                  <a:pt x="70164" y="4012292"/>
                  <a:pt x="123106" y="4057129"/>
                  <a:pt x="79513" y="3991739"/>
                </a:cubicBezTo>
                <a:cubicBezTo>
                  <a:pt x="67746" y="3974088"/>
                  <a:pt x="53009" y="3958608"/>
                  <a:pt x="39757" y="3942043"/>
                </a:cubicBezTo>
                <a:cubicBezTo>
                  <a:pt x="6742" y="3694431"/>
                  <a:pt x="7609" y="3733119"/>
                  <a:pt x="0" y="3375513"/>
                </a:cubicBezTo>
                <a:cubicBezTo>
                  <a:pt x="-45" y="3373407"/>
                  <a:pt x="16083" y="3292895"/>
                  <a:pt x="19879" y="3286061"/>
                </a:cubicBezTo>
                <a:cubicBezTo>
                  <a:pt x="35964" y="3257108"/>
                  <a:pt x="75890" y="3220111"/>
                  <a:pt x="99392" y="3196609"/>
                </a:cubicBezTo>
                <a:cubicBezTo>
                  <a:pt x="142036" y="3111318"/>
                  <a:pt x="92894" y="3193167"/>
                  <a:pt x="149087" y="3136974"/>
                </a:cubicBezTo>
                <a:cubicBezTo>
                  <a:pt x="189299" y="3096762"/>
                  <a:pt x="178177" y="3071537"/>
                  <a:pt x="238540" y="3037583"/>
                </a:cubicBezTo>
                <a:cubicBezTo>
                  <a:pt x="268687" y="3020625"/>
                  <a:pt x="305816" y="3020611"/>
                  <a:pt x="337931" y="3007765"/>
                </a:cubicBezTo>
                <a:cubicBezTo>
                  <a:pt x="505074" y="2940907"/>
                  <a:pt x="371055" y="2967536"/>
                  <a:pt x="506896" y="2948130"/>
                </a:cubicBezTo>
                <a:cubicBezTo>
                  <a:pt x="714503" y="2859157"/>
                  <a:pt x="418726" y="2980834"/>
                  <a:pt x="665922" y="2898435"/>
                </a:cubicBezTo>
                <a:cubicBezTo>
                  <a:pt x="821242" y="2846661"/>
                  <a:pt x="633215" y="2884007"/>
                  <a:pt x="785192" y="2858678"/>
                </a:cubicBezTo>
                <a:cubicBezTo>
                  <a:pt x="884583" y="2868617"/>
                  <a:pt x="984999" y="2871137"/>
                  <a:pt x="1083366" y="2888496"/>
                </a:cubicBezTo>
                <a:cubicBezTo>
                  <a:pt x="1099679" y="2891375"/>
                  <a:pt x="1108580" y="2910381"/>
                  <a:pt x="1123122" y="2918313"/>
                </a:cubicBezTo>
                <a:cubicBezTo>
                  <a:pt x="1145273" y="2930395"/>
                  <a:pt x="1170433" y="2936256"/>
                  <a:pt x="1192696" y="2948130"/>
                </a:cubicBezTo>
                <a:cubicBezTo>
                  <a:pt x="1313450" y="3012532"/>
                  <a:pt x="1225807" y="2990092"/>
                  <a:pt x="1331844" y="3007765"/>
                </a:cubicBezTo>
                <a:cubicBezTo>
                  <a:pt x="1368987" y="3063482"/>
                  <a:pt x="1328844" y="3018493"/>
                  <a:pt x="1401418" y="3047522"/>
                </a:cubicBezTo>
                <a:cubicBezTo>
                  <a:pt x="1439903" y="3062916"/>
                  <a:pt x="1446788" y="3073015"/>
                  <a:pt x="1470992" y="3097217"/>
                </a:cubicBezTo>
                <a:cubicBezTo>
                  <a:pt x="1497496" y="3093904"/>
                  <a:pt x="1525165" y="3095725"/>
                  <a:pt x="1550505" y="3087278"/>
                </a:cubicBezTo>
                <a:cubicBezTo>
                  <a:pt x="1566220" y="3082040"/>
                  <a:pt x="1576781" y="3067089"/>
                  <a:pt x="1590261" y="3057461"/>
                </a:cubicBezTo>
                <a:cubicBezTo>
                  <a:pt x="1599981" y="3050518"/>
                  <a:pt x="1611089" y="3045449"/>
                  <a:pt x="1620079" y="3037583"/>
                </a:cubicBezTo>
                <a:cubicBezTo>
                  <a:pt x="1666590" y="2996886"/>
                  <a:pt x="1662710" y="2998483"/>
                  <a:pt x="1689653" y="2958069"/>
                </a:cubicBezTo>
                <a:cubicBezTo>
                  <a:pt x="1648808" y="2825326"/>
                  <a:pt x="1680768" y="2845537"/>
                  <a:pt x="1590261" y="2779165"/>
                </a:cubicBezTo>
                <a:cubicBezTo>
                  <a:pt x="1561363" y="2757973"/>
                  <a:pt x="1500809" y="2719530"/>
                  <a:pt x="1500809" y="2719530"/>
                </a:cubicBezTo>
                <a:cubicBezTo>
                  <a:pt x="1480840" y="2659623"/>
                  <a:pt x="1507799" y="2717074"/>
                  <a:pt x="1451113" y="2669835"/>
                </a:cubicBezTo>
                <a:cubicBezTo>
                  <a:pt x="1441936" y="2662188"/>
                  <a:pt x="1439682" y="2648464"/>
                  <a:pt x="1431235" y="2640017"/>
                </a:cubicBezTo>
                <a:cubicBezTo>
                  <a:pt x="1417187" y="2625968"/>
                  <a:pt x="1377252" y="2608056"/>
                  <a:pt x="1361661" y="2600261"/>
                </a:cubicBezTo>
                <a:cubicBezTo>
                  <a:pt x="1322464" y="2521866"/>
                  <a:pt x="1368336" y="2588456"/>
                  <a:pt x="1302026" y="2550565"/>
                </a:cubicBezTo>
                <a:cubicBezTo>
                  <a:pt x="1209913" y="2497930"/>
                  <a:pt x="1336999" y="2536946"/>
                  <a:pt x="1232453" y="2510809"/>
                </a:cubicBezTo>
                <a:cubicBezTo>
                  <a:pt x="1219201" y="2504183"/>
                  <a:pt x="1205401" y="2498553"/>
                  <a:pt x="1192696" y="2490930"/>
                </a:cubicBezTo>
                <a:cubicBezTo>
                  <a:pt x="1172210" y="2478638"/>
                  <a:pt x="1133061" y="2451174"/>
                  <a:pt x="1133061" y="2451174"/>
                </a:cubicBezTo>
                <a:cubicBezTo>
                  <a:pt x="1126435" y="2441235"/>
                  <a:pt x="1121630" y="2429803"/>
                  <a:pt x="1113183" y="2421356"/>
                </a:cubicBezTo>
                <a:cubicBezTo>
                  <a:pt x="1104737" y="2412909"/>
                  <a:pt x="1087802" y="2412569"/>
                  <a:pt x="1083366" y="2401478"/>
                </a:cubicBezTo>
                <a:cubicBezTo>
                  <a:pt x="1073446" y="2376678"/>
                  <a:pt x="1079023" y="2348083"/>
                  <a:pt x="1073426" y="2321965"/>
                </a:cubicBezTo>
                <a:cubicBezTo>
                  <a:pt x="1069036" y="2301477"/>
                  <a:pt x="1060174" y="2282208"/>
                  <a:pt x="1053548" y="2262330"/>
                </a:cubicBezTo>
                <a:cubicBezTo>
                  <a:pt x="1060174" y="2123182"/>
                  <a:pt x="1054841" y="1982947"/>
                  <a:pt x="1073426" y="1844887"/>
                </a:cubicBezTo>
                <a:cubicBezTo>
                  <a:pt x="1078368" y="1808177"/>
                  <a:pt x="1111409" y="1780636"/>
                  <a:pt x="1123122" y="1745496"/>
                </a:cubicBezTo>
                <a:cubicBezTo>
                  <a:pt x="1126435" y="1735557"/>
                  <a:pt x="1127863" y="1724775"/>
                  <a:pt x="1133061" y="1715678"/>
                </a:cubicBezTo>
                <a:cubicBezTo>
                  <a:pt x="1141280" y="1701295"/>
                  <a:pt x="1154099" y="1689969"/>
                  <a:pt x="1162879" y="1675922"/>
                </a:cubicBezTo>
                <a:cubicBezTo>
                  <a:pt x="1170732" y="1663358"/>
                  <a:pt x="1172280" y="1646642"/>
                  <a:pt x="1182757" y="1636165"/>
                </a:cubicBezTo>
                <a:cubicBezTo>
                  <a:pt x="1190165" y="1628757"/>
                  <a:pt x="1202635" y="1629539"/>
                  <a:pt x="1212574" y="1626226"/>
                </a:cubicBezTo>
                <a:cubicBezTo>
                  <a:pt x="1219200" y="1619600"/>
                  <a:pt x="1224071" y="1610539"/>
                  <a:pt x="1232453" y="1606348"/>
                </a:cubicBezTo>
                <a:cubicBezTo>
                  <a:pt x="1244671" y="1600239"/>
                  <a:pt x="1258716" y="1598539"/>
                  <a:pt x="1272209" y="1596409"/>
                </a:cubicBezTo>
                <a:cubicBezTo>
                  <a:pt x="1321731" y="1588590"/>
                  <a:pt x="1371600" y="1583156"/>
                  <a:pt x="1421296" y="1576530"/>
                </a:cubicBezTo>
                <a:cubicBezTo>
                  <a:pt x="1427922" y="1556652"/>
                  <a:pt x="1425405" y="1530694"/>
                  <a:pt x="1441174" y="1516896"/>
                </a:cubicBezTo>
                <a:cubicBezTo>
                  <a:pt x="1456340" y="1503625"/>
                  <a:pt x="1482393" y="1515141"/>
                  <a:pt x="1500809" y="1506956"/>
                </a:cubicBezTo>
                <a:cubicBezTo>
                  <a:pt x="1513653" y="1501247"/>
                  <a:pt x="1521478" y="1487811"/>
                  <a:pt x="1530626" y="1477139"/>
                </a:cubicBezTo>
                <a:cubicBezTo>
                  <a:pt x="1536034" y="1470830"/>
                  <a:pt x="1574027" y="1420156"/>
                  <a:pt x="1580322" y="1407565"/>
                </a:cubicBezTo>
                <a:cubicBezTo>
                  <a:pt x="1585007" y="1398194"/>
                  <a:pt x="1584450" y="1386465"/>
                  <a:pt x="1590261" y="1377748"/>
                </a:cubicBezTo>
                <a:cubicBezTo>
                  <a:pt x="1598058" y="1366052"/>
                  <a:pt x="1611449" y="1359025"/>
                  <a:pt x="1620079" y="1347930"/>
                </a:cubicBezTo>
                <a:cubicBezTo>
                  <a:pt x="1634746" y="1329072"/>
                  <a:pt x="1639957" y="1301548"/>
                  <a:pt x="1659835" y="1288296"/>
                </a:cubicBezTo>
                <a:cubicBezTo>
                  <a:pt x="1679713" y="1275044"/>
                  <a:pt x="1702577" y="1265432"/>
                  <a:pt x="1719470" y="1248539"/>
                </a:cubicBezTo>
                <a:cubicBezTo>
                  <a:pt x="1778825" y="1189184"/>
                  <a:pt x="1746439" y="1204525"/>
                  <a:pt x="1808922" y="1188904"/>
                </a:cubicBezTo>
                <a:cubicBezTo>
                  <a:pt x="1848257" y="1162681"/>
                  <a:pt x="1922386" y="1104408"/>
                  <a:pt x="1967948" y="1178965"/>
                </a:cubicBezTo>
                <a:cubicBezTo>
                  <a:pt x="2073215" y="1351220"/>
                  <a:pt x="1997447" y="1347930"/>
                  <a:pt x="1938131" y="1347930"/>
                </a:cubicBezTo>
              </a:path>
            </a:pathLst>
          </a:custGeom>
          <a:solidFill>
            <a:schemeClr val="tx1">
              <a:lumMod val="85000"/>
              <a:lumOff val="15000"/>
              <a:alpha val="34000"/>
            </a:schemeClr>
          </a:solidFill>
          <a:ln>
            <a:noFill/>
          </a:ln>
          <a:effectLst>
            <a:glow>
              <a:schemeClr val="accent1"/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3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9558"/>
            <a:ext cx="451686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-46" r="16138" b="46"/>
          <a:stretch/>
        </p:blipFill>
        <p:spPr bwMode="auto">
          <a:xfrm>
            <a:off x="5580112" y="1460458"/>
            <a:ext cx="2776949" cy="41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4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8064896" cy="302433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Bergamasco" panose="02000500000000000000" pitchFamily="2" charset="0"/>
              </a:rPr>
              <a:t>Пятно </a:t>
            </a:r>
            <a:r>
              <a:rPr lang="ru-RU" dirty="0" smtClean="0">
                <a:latin typeface="Bahnschrift Light" panose="020B0502040204020203" pitchFamily="34" charset="0"/>
              </a:rPr>
              <a:t>наряду с линией в композиции играет немаловажную роль. Пятно заполняет собой большую часть графической плоскости и может иметь совершенно разный по своей форме характер: большое, маленькое, в виде кляксы, какого-нибудь силуэта и т.д.</a:t>
            </a:r>
            <a:endParaRPr lang="ru-RU" b="1" dirty="0">
              <a:latin typeface="Bergamasco" panose="02000500000000000000" pitchFamily="2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70" y="3717032"/>
            <a:ext cx="3672408" cy="252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6" y="3717032"/>
            <a:ext cx="3588831" cy="252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07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72547"/>
            <a:ext cx="4069365" cy="2232248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Пятна бывают темными на светлом фоне и светлыми – на темном.</a:t>
            </a: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07284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04795"/>
            <a:ext cx="2629205" cy="333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59098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Bahnschrift Light" panose="020B0502040204020203" pitchFamily="34" charset="0"/>
              </a:rPr>
              <a:t>Гюстав Доре</a:t>
            </a:r>
            <a:endParaRPr lang="ru-RU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3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ergamasco" panose="02000500000000000000" pitchFamily="2" charset="0"/>
              </a:rPr>
              <a:t>Про ШТРИХ, СВЕТОТЕНЬ и ТОН</a:t>
            </a:r>
            <a:endParaRPr lang="ru-RU" b="1" dirty="0">
              <a:latin typeface="Bergamasco" panose="020005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Bergamasco" panose="02000500000000000000" pitchFamily="2" charset="0"/>
              </a:rPr>
              <a:t>Штрих - </a:t>
            </a:r>
            <a:r>
              <a:rPr lang="ru-RU" dirty="0" smtClean="0">
                <a:latin typeface="Bahnschrift Light" panose="020B0502040204020203" pitchFamily="34" charset="0"/>
              </a:rPr>
              <a:t>это короткая линия, которая в совокупности своей передает тон, пятно и фактуру. Во взаимодействии с линией штрих выполняет функцию передачи формы и пространства.</a:t>
            </a:r>
          </a:p>
          <a:p>
            <a:pPr marL="0" indent="0">
              <a:buNone/>
            </a:pPr>
            <a:endParaRPr lang="ru-RU" dirty="0" smtClean="0">
              <a:latin typeface="Bahnschrift Light" panose="020B0502040204020203" pitchFamily="34" charset="0"/>
            </a:endParaRPr>
          </a:p>
          <a:p>
            <a:r>
              <a:rPr lang="ru-RU" b="1" dirty="0" smtClean="0">
                <a:latin typeface="Bergamasco" panose="02000500000000000000" pitchFamily="2" charset="0"/>
              </a:rPr>
              <a:t>Светотень – </a:t>
            </a:r>
            <a:r>
              <a:rPr lang="ru-RU" dirty="0" smtClean="0">
                <a:latin typeface="Bahnschrift Light" panose="020B0502040204020203" pitchFamily="34" charset="0"/>
              </a:rPr>
              <a:t>это распределение на объекте светлых и темных зон, определяющих направление света и помогающих передавать объем и рельеф формы.</a:t>
            </a:r>
          </a:p>
          <a:p>
            <a:pPr marL="0" indent="0">
              <a:buNone/>
            </a:pPr>
            <a:endParaRPr lang="ru-RU" dirty="0" smtClean="0">
              <a:latin typeface="Bahnschrift Light" panose="020B0502040204020203" pitchFamily="34" charset="0"/>
            </a:endParaRPr>
          </a:p>
          <a:p>
            <a:r>
              <a:rPr lang="ru-RU" b="1" dirty="0" smtClean="0">
                <a:latin typeface="Bergamasco" panose="02000500000000000000" pitchFamily="2" charset="0"/>
              </a:rPr>
              <a:t>Тон - </a:t>
            </a:r>
            <a:r>
              <a:rPr lang="ru-RU" dirty="0" smtClean="0">
                <a:latin typeface="Bahnschrift Light" panose="020B0502040204020203" pitchFamily="34" charset="0"/>
              </a:rPr>
              <a:t>это градация (переход) от светлого к темному. Он зависит от освещенности объекта и степени его удаления от зрителя. Работа с тоном – один из важных аспектов при создании композиции, именно благодаря ему можно передать объем, глубину пространства и усилить эмоциональную выразительность рисунка.</a:t>
            </a:r>
            <a:endParaRPr lang="ru-RU" b="1" dirty="0" smtClean="0">
              <a:latin typeface="Bergamasc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1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8375"/>
            <a:ext cx="3629988" cy="30769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6" y="398376"/>
            <a:ext cx="4545026" cy="3076983"/>
          </a:xfrm>
          <a:prstGeom prst="rect">
            <a:avLst/>
          </a:prstGeom>
        </p:spPr>
      </p:pic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6" y="3356992"/>
            <a:ext cx="2345583" cy="31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3676150"/>
            <a:ext cx="3199123" cy="2874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56" y="3570204"/>
            <a:ext cx="2317500" cy="29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8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ergamasco" panose="02000500000000000000" pitchFamily="2" charset="0"/>
              </a:rPr>
              <a:t>На какие виды делится ГРАФИКА?</a:t>
            </a:r>
            <a:endParaRPr lang="ru-RU" b="1" dirty="0">
              <a:latin typeface="Bergamasco" panose="020005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ru-RU" b="1" dirty="0" smtClean="0">
                <a:latin typeface="Bergamasco" panose="02000500000000000000" pitchFamily="2" charset="0"/>
              </a:rPr>
              <a:t>Уникальная графика - </a:t>
            </a:r>
            <a:r>
              <a:rPr lang="ru-RU" dirty="0" smtClean="0">
                <a:latin typeface="Bahnschrift Light" panose="020B0502040204020203" pitchFamily="34" charset="0"/>
              </a:rPr>
              <a:t>это произведения, созданные в единственном экземпляре (рисунок, набросок, монотипия, коллаж);</a:t>
            </a:r>
            <a:endParaRPr lang="ru-RU" b="1" dirty="0" smtClean="0">
              <a:latin typeface="Bergamasco" panose="02000500000000000000" pitchFamily="2" charset="0"/>
            </a:endParaRPr>
          </a:p>
          <a:p>
            <a:r>
              <a:rPr lang="ru-RU" b="1" dirty="0" smtClean="0">
                <a:latin typeface="Bergamasco" panose="02000500000000000000" pitchFamily="2" charset="0"/>
              </a:rPr>
              <a:t>Печатная графика - </a:t>
            </a:r>
            <a:r>
              <a:rPr lang="ru-RU" dirty="0" smtClean="0">
                <a:latin typeface="Bahnschrift Light" panose="020B0502040204020203" pitchFamily="34" charset="0"/>
              </a:rPr>
              <a:t>это произведения, созданные при помощи уникальных печатных форм.</a:t>
            </a:r>
            <a:endParaRPr lang="ru-RU" b="1" dirty="0">
              <a:latin typeface="Bergamasc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1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ergamasco" panose="02000500000000000000" pitchFamily="2" charset="0"/>
              </a:rPr>
              <a:t>НАЗНАЧЕНИЯ:</a:t>
            </a:r>
            <a:endParaRPr lang="ru-RU" b="1" dirty="0">
              <a:latin typeface="Bergamasco" panose="020005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Bergamasco" panose="02000500000000000000" pitchFamily="2" charset="0"/>
              </a:rPr>
              <a:t>Станковая графика </a:t>
            </a:r>
            <a:r>
              <a:rPr lang="ru-RU" dirty="0" smtClean="0">
                <a:latin typeface="Bahnschrift Light" panose="020B0502040204020203" pitchFamily="34" charset="0"/>
              </a:rPr>
              <a:t>(станковый рисунок, эстамп, гравюра)</a:t>
            </a:r>
            <a:endParaRPr lang="ru-RU" b="1" dirty="0" smtClean="0">
              <a:latin typeface="Bergamasco" panose="02000500000000000000" pitchFamily="2" charset="0"/>
            </a:endParaRPr>
          </a:p>
          <a:p>
            <a:r>
              <a:rPr lang="ru-RU" b="1" dirty="0" smtClean="0">
                <a:latin typeface="Bergamasco" panose="02000500000000000000" pitchFamily="2" charset="0"/>
              </a:rPr>
              <a:t>Книжная графика </a:t>
            </a:r>
            <a:r>
              <a:rPr lang="ru-RU" dirty="0" smtClean="0">
                <a:latin typeface="Bahnschrift Light" panose="020B0502040204020203" pitchFamily="34" charset="0"/>
              </a:rPr>
              <a:t>(иллюстрации, обложки, буквицы, шрифт и т.д.)</a:t>
            </a:r>
            <a:endParaRPr lang="ru-RU" b="1" dirty="0" smtClean="0">
              <a:latin typeface="Bergamasco" panose="02000500000000000000" pitchFamily="2" charset="0"/>
            </a:endParaRPr>
          </a:p>
          <a:p>
            <a:r>
              <a:rPr lang="ru-RU" b="1" dirty="0" smtClean="0">
                <a:latin typeface="Bergamasco" panose="02000500000000000000" pitchFamily="2" charset="0"/>
              </a:rPr>
              <a:t>Журнальная графика </a:t>
            </a:r>
            <a:r>
              <a:rPr lang="ru-RU" dirty="0" smtClean="0">
                <a:latin typeface="Bahnschrift Light" panose="020B0502040204020203" pitchFamily="34" charset="0"/>
              </a:rPr>
              <a:t>(иллюстрации, оформление печатных изданий, карикатуры)</a:t>
            </a:r>
            <a:endParaRPr lang="ru-RU" b="1" dirty="0" smtClean="0">
              <a:latin typeface="Bergamasco" panose="02000500000000000000" pitchFamily="2" charset="0"/>
            </a:endParaRPr>
          </a:p>
          <a:p>
            <a:r>
              <a:rPr lang="ru-RU" b="1" dirty="0" smtClean="0">
                <a:latin typeface="Bergamasco" panose="02000500000000000000" pitchFamily="2" charset="0"/>
              </a:rPr>
              <a:t>Прикладная графика </a:t>
            </a:r>
            <a:r>
              <a:rPr lang="ru-RU" dirty="0" smtClean="0">
                <a:latin typeface="Bahnschrift Light" panose="020B0502040204020203" pitchFamily="34" charset="0"/>
              </a:rPr>
              <a:t>(марки, денежные знаки, буклеты, упаковки, вывески)</a:t>
            </a:r>
            <a:endParaRPr lang="ru-RU" b="1" dirty="0" smtClean="0">
              <a:latin typeface="Bergamasco" panose="02000500000000000000" pitchFamily="2" charset="0"/>
            </a:endParaRPr>
          </a:p>
          <a:p>
            <a:r>
              <a:rPr lang="ru-RU" b="1" dirty="0" smtClean="0">
                <a:latin typeface="Bergamasco" panose="02000500000000000000" pitchFamily="2" charset="0"/>
              </a:rPr>
              <a:t>Каллиграфия - </a:t>
            </a:r>
            <a:r>
              <a:rPr lang="ru-RU" dirty="0" smtClean="0">
                <a:latin typeface="Bahnschrift Light" panose="020B0502040204020203" pitchFamily="34" charset="0"/>
              </a:rPr>
              <a:t>искусство шрифта</a:t>
            </a:r>
            <a:endParaRPr lang="ru-RU" b="1" dirty="0" smtClean="0">
              <a:latin typeface="Bergamasco" panose="02000500000000000000" pitchFamily="2" charset="0"/>
            </a:endParaRPr>
          </a:p>
          <a:p>
            <a:r>
              <a:rPr lang="ru-RU" b="1" dirty="0" smtClean="0">
                <a:latin typeface="Bergamasco" panose="02000500000000000000" pitchFamily="2" charset="0"/>
              </a:rPr>
              <a:t>Плакат </a:t>
            </a:r>
          </a:p>
          <a:p>
            <a:r>
              <a:rPr lang="ru-RU" b="1" dirty="0" smtClean="0">
                <a:latin typeface="Bergamasco" panose="02000500000000000000" pitchFamily="2" charset="0"/>
              </a:rPr>
              <a:t>Компьютерная графика </a:t>
            </a:r>
            <a:r>
              <a:rPr lang="ru-RU" dirty="0" smtClean="0">
                <a:latin typeface="Bahnschrift Light" panose="020B0502040204020203" pitchFamily="34" charset="0"/>
              </a:rPr>
              <a:t>(дизайнерское оформление сайтов, 3</a:t>
            </a:r>
            <a:r>
              <a:rPr lang="en-US" dirty="0" smtClean="0">
                <a:latin typeface="Bahnschrift Light" panose="020B0502040204020203" pitchFamily="34" charset="0"/>
              </a:rPr>
              <a:t>D</a:t>
            </a:r>
            <a:r>
              <a:rPr lang="ru-RU" dirty="0">
                <a:latin typeface="Bahnschrift Light" panose="020B0502040204020203" pitchFamily="34" charset="0"/>
              </a:rPr>
              <a:t> </a:t>
            </a:r>
            <a:r>
              <a:rPr lang="ru-RU" dirty="0" smtClean="0">
                <a:latin typeface="Bahnschrift Light" panose="020B0502040204020203" pitchFamily="34" charset="0"/>
              </a:rPr>
              <a:t>моделирование)</a:t>
            </a:r>
            <a:endParaRPr lang="ru-RU" b="1" dirty="0" smtClean="0">
              <a:latin typeface="Bergamasc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ergamasco" panose="02000500000000000000" pitchFamily="2" charset="0"/>
              </a:rPr>
              <a:t>Что же такое ЭСТАМП?</a:t>
            </a:r>
            <a:endParaRPr lang="ru-RU" b="1" dirty="0">
              <a:latin typeface="Bergamasco" panose="020005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Bergamasco" panose="02000500000000000000" pitchFamily="2" charset="0"/>
              </a:rPr>
              <a:t>Эстамп - </a:t>
            </a:r>
            <a:r>
              <a:rPr lang="ru-RU" dirty="0" smtClean="0">
                <a:latin typeface="Bahnschrift Light" panose="020B0502040204020203" pitchFamily="34" charset="0"/>
              </a:rPr>
              <a:t>это произведение графического искусства, представляющий собой гравюрный либо другой иной оттиск (отпечаток) на бумаге с печатной основы.</a:t>
            </a:r>
            <a:endParaRPr lang="ru-RU" b="1" dirty="0">
              <a:latin typeface="Bergamasc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65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Bahnschrift Light" panose="020B0502040204020203" pitchFamily="34" charset="0"/>
              </a:rPr>
              <a:t>В зависимости от способа создания печатной основы и приемов печати, эстамп делится на несколько видов:</a:t>
            </a:r>
          </a:p>
          <a:p>
            <a:r>
              <a:rPr lang="ru-RU" dirty="0" smtClean="0">
                <a:latin typeface="Bahnschrift Light" panose="020B0502040204020203" pitchFamily="34" charset="0"/>
              </a:rPr>
              <a:t>Высокая печать (гравюра на дереве, линогравюра, гравюра на картоне);</a:t>
            </a:r>
          </a:p>
          <a:p>
            <a:r>
              <a:rPr lang="ru-RU" dirty="0" smtClean="0">
                <a:latin typeface="Bahnschrift Light" panose="020B0502040204020203" pitchFamily="34" charset="0"/>
              </a:rPr>
              <a:t>Плоская печать (литография, монотипия);</a:t>
            </a:r>
          </a:p>
          <a:p>
            <a:r>
              <a:rPr lang="ru-RU" dirty="0" smtClean="0">
                <a:latin typeface="Bahnschrift Light" panose="020B0502040204020203" pitchFamily="34" charset="0"/>
              </a:rPr>
              <a:t>Глубокая печать (офорт, меццо-тинто, сухая игла и </a:t>
            </a:r>
            <a:r>
              <a:rPr lang="ru-RU" dirty="0" err="1" smtClean="0">
                <a:latin typeface="Bahnschrift Light" panose="020B0502040204020203" pitchFamily="34" charset="0"/>
              </a:rPr>
              <a:t>тд</a:t>
            </a:r>
            <a:r>
              <a:rPr lang="ru-RU" dirty="0" smtClean="0">
                <a:latin typeface="Bahnschrift Light" panose="020B0502040204020203" pitchFamily="34" charset="0"/>
              </a:rPr>
              <a:t>.);</a:t>
            </a:r>
          </a:p>
          <a:p>
            <a:r>
              <a:rPr lang="ru-RU" dirty="0" smtClean="0">
                <a:latin typeface="Bahnschrift Light" panose="020B0502040204020203" pitchFamily="34" charset="0"/>
              </a:rPr>
              <a:t>Трафаретная печать </a:t>
            </a:r>
            <a:endParaRPr lang="ru-RU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27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4834880" cy="3460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Bergamasco" panose="02000500000000000000" pitchFamily="2" charset="0"/>
              </a:rPr>
              <a:t>Несколько примеров эстампа:</a:t>
            </a:r>
            <a:endParaRPr lang="ru-RU" sz="2400" b="1" dirty="0">
              <a:latin typeface="Bergamasco" panose="020005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1944216" cy="2648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0"/>
            <a:ext cx="2182060" cy="165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8007" y="2671554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ahnschrift Light" panose="020B0502040204020203" pitchFamily="34" charset="0"/>
              </a:rPr>
              <a:t>Монотипия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1968153" cy="30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11874"/>
            <a:ext cx="1795572" cy="22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44202" y="3284984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ahnschrift Light" panose="020B0502040204020203" pitchFamily="34" charset="0"/>
              </a:rPr>
              <a:t>Гравюра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6264"/>
            <a:ext cx="2232248" cy="28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0857" y="5909712"/>
            <a:ext cx="187220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ahnschrift Light" panose="020B0502040204020203" pitchFamily="34" charset="0"/>
              </a:rPr>
              <a:t>Трафаретная печать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pic>
        <p:nvPicPr>
          <p:cNvPr id="10248" name="Picture 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68" y="3716264"/>
            <a:ext cx="2026564" cy="19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33468" y="3284984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ahnschrift Light" panose="020B0502040204020203" pitchFamily="34" charset="0"/>
              </a:rPr>
              <a:t>Линогравюра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pic>
        <p:nvPicPr>
          <p:cNvPr id="10250" name="Picture 10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09019"/>
            <a:ext cx="3068670" cy="20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04048" y="6233748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Bahnschrift Light" panose="020B0502040204020203" pitchFamily="34" charset="0"/>
              </a:rPr>
              <a:t>Литография</a:t>
            </a:r>
            <a:endParaRPr lang="ru-RU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9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ergamasco" panose="02000500000000000000" pitchFamily="2" charset="0"/>
              </a:rPr>
              <a:t>СОДЕРЖАНИЕ</a:t>
            </a:r>
            <a:endParaRPr lang="ru-RU" b="1" dirty="0">
              <a:latin typeface="Bergamasco" panose="020005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ahnschrift Light Condensed" panose="020B0502040204020203" pitchFamily="34" charset="0"/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ahnschrift Light Condensed" panose="020B0502040204020203" pitchFamily="34" charset="0"/>
              </a:rPr>
              <a:t>Что такое графика?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ahnschrift Light Condensed" panose="020B0502040204020203" pitchFamily="34" charset="0"/>
              </a:rPr>
              <a:t>Изобразительные средства графики и их применение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ahnschrift Light Condensed" panose="020B0502040204020203" pitchFamily="34" charset="0"/>
              </a:rPr>
              <a:t>Виды графики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ahnschrift Light Condensed" panose="020B0502040204020203" pitchFamily="34" charset="0"/>
              </a:rPr>
              <a:t>Эстамп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ahnschrift Light Condensed" panose="020B0502040204020203" pitchFamily="34" charset="0"/>
              </a:rPr>
              <a:t>Заключение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ahnschrift Light Condensed" panose="020B0502040204020203" pitchFamily="34" charset="0"/>
              </a:rPr>
              <a:t>Литература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 rot="20370670">
            <a:off x="5083776" y="-292344"/>
            <a:ext cx="3080905" cy="2658142"/>
          </a:xfrm>
          <a:custGeom>
            <a:avLst/>
            <a:gdLst>
              <a:gd name="connsiteX0" fmla="*/ 1450529 w 3010973"/>
              <a:gd name="connsiteY0" fmla="*/ 854765 h 2528201"/>
              <a:gd name="connsiteX1" fmla="*/ 1351138 w 3010973"/>
              <a:gd name="connsiteY1" fmla="*/ 884583 h 2528201"/>
              <a:gd name="connsiteX2" fmla="*/ 1291503 w 3010973"/>
              <a:gd name="connsiteY2" fmla="*/ 944218 h 2528201"/>
              <a:gd name="connsiteX3" fmla="*/ 1062903 w 3010973"/>
              <a:gd name="connsiteY3" fmla="*/ 954157 h 2528201"/>
              <a:gd name="connsiteX4" fmla="*/ 983390 w 3010973"/>
              <a:gd name="connsiteY4" fmla="*/ 914400 h 2528201"/>
              <a:gd name="connsiteX5" fmla="*/ 943634 w 3010973"/>
              <a:gd name="connsiteY5" fmla="*/ 894522 h 2528201"/>
              <a:gd name="connsiteX6" fmla="*/ 893938 w 3010973"/>
              <a:gd name="connsiteY6" fmla="*/ 864705 h 2528201"/>
              <a:gd name="connsiteX7" fmla="*/ 754790 w 3010973"/>
              <a:gd name="connsiteY7" fmla="*/ 795131 h 2528201"/>
              <a:gd name="connsiteX8" fmla="*/ 705094 w 3010973"/>
              <a:gd name="connsiteY8" fmla="*/ 765313 h 2528201"/>
              <a:gd name="connsiteX9" fmla="*/ 625581 w 3010973"/>
              <a:gd name="connsiteY9" fmla="*/ 685800 h 2528201"/>
              <a:gd name="connsiteX10" fmla="*/ 605703 w 3010973"/>
              <a:gd name="connsiteY10" fmla="*/ 646044 h 2528201"/>
              <a:gd name="connsiteX11" fmla="*/ 575886 w 3010973"/>
              <a:gd name="connsiteY11" fmla="*/ 636105 h 2528201"/>
              <a:gd name="connsiteX12" fmla="*/ 526190 w 3010973"/>
              <a:gd name="connsiteY12" fmla="*/ 576470 h 2528201"/>
              <a:gd name="connsiteX13" fmla="*/ 516251 w 3010973"/>
              <a:gd name="connsiteY13" fmla="*/ 536713 h 2528201"/>
              <a:gd name="connsiteX14" fmla="*/ 446677 w 3010973"/>
              <a:gd name="connsiteY14" fmla="*/ 467139 h 2528201"/>
              <a:gd name="connsiteX15" fmla="*/ 416860 w 3010973"/>
              <a:gd name="connsiteY15" fmla="*/ 377687 h 2528201"/>
              <a:gd name="connsiteX16" fmla="*/ 357225 w 3010973"/>
              <a:gd name="connsiteY16" fmla="*/ 318052 h 2528201"/>
              <a:gd name="connsiteX17" fmla="*/ 327407 w 3010973"/>
              <a:gd name="connsiteY17" fmla="*/ 288235 h 2528201"/>
              <a:gd name="connsiteX18" fmla="*/ 267773 w 3010973"/>
              <a:gd name="connsiteY18" fmla="*/ 258418 h 2528201"/>
              <a:gd name="connsiteX19" fmla="*/ 237955 w 3010973"/>
              <a:gd name="connsiteY19" fmla="*/ 248479 h 2528201"/>
              <a:gd name="connsiteX20" fmla="*/ 59051 w 3010973"/>
              <a:gd name="connsiteY20" fmla="*/ 318052 h 2528201"/>
              <a:gd name="connsiteX21" fmla="*/ 39173 w 3010973"/>
              <a:gd name="connsiteY21" fmla="*/ 337931 h 2528201"/>
              <a:gd name="connsiteX22" fmla="*/ 19294 w 3010973"/>
              <a:gd name="connsiteY22" fmla="*/ 387626 h 2528201"/>
              <a:gd name="connsiteX23" fmla="*/ 19294 w 3010973"/>
              <a:gd name="connsiteY23" fmla="*/ 675861 h 2528201"/>
              <a:gd name="connsiteX24" fmla="*/ 29234 w 3010973"/>
              <a:gd name="connsiteY24" fmla="*/ 705679 h 2528201"/>
              <a:gd name="connsiteX25" fmla="*/ 68990 w 3010973"/>
              <a:gd name="connsiteY25" fmla="*/ 745435 h 2528201"/>
              <a:gd name="connsiteX26" fmla="*/ 128625 w 3010973"/>
              <a:gd name="connsiteY26" fmla="*/ 805070 h 2528201"/>
              <a:gd name="connsiteX27" fmla="*/ 188260 w 3010973"/>
              <a:gd name="connsiteY27" fmla="*/ 844826 h 2528201"/>
              <a:gd name="connsiteX28" fmla="*/ 218077 w 3010973"/>
              <a:gd name="connsiteY28" fmla="*/ 864705 h 2528201"/>
              <a:gd name="connsiteX29" fmla="*/ 297590 w 3010973"/>
              <a:gd name="connsiteY29" fmla="*/ 874644 h 2528201"/>
              <a:gd name="connsiteX30" fmla="*/ 536129 w 3010973"/>
              <a:gd name="connsiteY30" fmla="*/ 904461 h 2528201"/>
              <a:gd name="connsiteX31" fmla="*/ 575886 w 3010973"/>
              <a:gd name="connsiteY31" fmla="*/ 924339 h 2528201"/>
              <a:gd name="connsiteX32" fmla="*/ 655399 w 3010973"/>
              <a:gd name="connsiteY32" fmla="*/ 964096 h 2528201"/>
              <a:gd name="connsiteX33" fmla="*/ 675277 w 3010973"/>
              <a:gd name="connsiteY33" fmla="*/ 993913 h 2528201"/>
              <a:gd name="connsiteX34" fmla="*/ 724973 w 3010973"/>
              <a:gd name="connsiteY34" fmla="*/ 1023731 h 2528201"/>
              <a:gd name="connsiteX35" fmla="*/ 754790 w 3010973"/>
              <a:gd name="connsiteY35" fmla="*/ 1053548 h 2528201"/>
              <a:gd name="connsiteX36" fmla="*/ 774668 w 3010973"/>
              <a:gd name="connsiteY36" fmla="*/ 1093305 h 2528201"/>
              <a:gd name="connsiteX37" fmla="*/ 814425 w 3010973"/>
              <a:gd name="connsiteY37" fmla="*/ 1123122 h 2528201"/>
              <a:gd name="connsiteX38" fmla="*/ 844242 w 3010973"/>
              <a:gd name="connsiteY38" fmla="*/ 1152939 h 2528201"/>
              <a:gd name="connsiteX39" fmla="*/ 854181 w 3010973"/>
              <a:gd name="connsiteY39" fmla="*/ 1192696 h 2528201"/>
              <a:gd name="connsiteX40" fmla="*/ 854181 w 3010973"/>
              <a:gd name="connsiteY40" fmla="*/ 1262270 h 2528201"/>
              <a:gd name="connsiteX41" fmla="*/ 814425 w 3010973"/>
              <a:gd name="connsiteY41" fmla="*/ 1282148 h 2528201"/>
              <a:gd name="connsiteX42" fmla="*/ 754790 w 3010973"/>
              <a:gd name="connsiteY42" fmla="*/ 1341783 h 2528201"/>
              <a:gd name="connsiteX43" fmla="*/ 705094 w 3010973"/>
              <a:gd name="connsiteY43" fmla="*/ 1351722 h 2528201"/>
              <a:gd name="connsiteX44" fmla="*/ 675277 w 3010973"/>
              <a:gd name="connsiteY44" fmla="*/ 1361661 h 2528201"/>
              <a:gd name="connsiteX45" fmla="*/ 645460 w 3010973"/>
              <a:gd name="connsiteY45" fmla="*/ 1381539 h 2528201"/>
              <a:gd name="connsiteX46" fmla="*/ 396981 w 3010973"/>
              <a:gd name="connsiteY46" fmla="*/ 1391479 h 2528201"/>
              <a:gd name="connsiteX47" fmla="*/ 327407 w 3010973"/>
              <a:gd name="connsiteY47" fmla="*/ 1411357 h 2528201"/>
              <a:gd name="connsiteX48" fmla="*/ 277712 w 3010973"/>
              <a:gd name="connsiteY48" fmla="*/ 1421296 h 2528201"/>
              <a:gd name="connsiteX49" fmla="*/ 247894 w 3010973"/>
              <a:gd name="connsiteY49" fmla="*/ 1441174 h 2528201"/>
              <a:gd name="connsiteX50" fmla="*/ 218077 w 3010973"/>
              <a:gd name="connsiteY50" fmla="*/ 1451113 h 2528201"/>
              <a:gd name="connsiteX51" fmla="*/ 198199 w 3010973"/>
              <a:gd name="connsiteY51" fmla="*/ 1480931 h 2528201"/>
              <a:gd name="connsiteX52" fmla="*/ 208138 w 3010973"/>
              <a:gd name="connsiteY52" fmla="*/ 1580322 h 2528201"/>
              <a:gd name="connsiteX53" fmla="*/ 237955 w 3010973"/>
              <a:gd name="connsiteY53" fmla="*/ 1590261 h 2528201"/>
              <a:gd name="connsiteX54" fmla="*/ 347286 w 3010973"/>
              <a:gd name="connsiteY54" fmla="*/ 1620079 h 2528201"/>
              <a:gd name="connsiteX55" fmla="*/ 496373 w 3010973"/>
              <a:gd name="connsiteY55" fmla="*/ 1580322 h 2528201"/>
              <a:gd name="connsiteX56" fmla="*/ 565947 w 3010973"/>
              <a:gd name="connsiteY56" fmla="*/ 1550505 h 2528201"/>
              <a:gd name="connsiteX57" fmla="*/ 645460 w 3010973"/>
              <a:gd name="connsiteY57" fmla="*/ 1540565 h 2528201"/>
              <a:gd name="connsiteX58" fmla="*/ 685216 w 3010973"/>
              <a:gd name="connsiteY58" fmla="*/ 1520687 h 2528201"/>
              <a:gd name="connsiteX59" fmla="*/ 784607 w 3010973"/>
              <a:gd name="connsiteY59" fmla="*/ 1550505 h 2528201"/>
              <a:gd name="connsiteX60" fmla="*/ 804486 w 3010973"/>
              <a:gd name="connsiteY60" fmla="*/ 1580322 h 2528201"/>
              <a:gd name="connsiteX61" fmla="*/ 824364 w 3010973"/>
              <a:gd name="connsiteY61" fmla="*/ 1679713 h 2528201"/>
              <a:gd name="connsiteX62" fmla="*/ 814425 w 3010973"/>
              <a:gd name="connsiteY62" fmla="*/ 1908313 h 2528201"/>
              <a:gd name="connsiteX63" fmla="*/ 804486 w 3010973"/>
              <a:gd name="connsiteY63" fmla="*/ 1938131 h 2528201"/>
              <a:gd name="connsiteX64" fmla="*/ 764729 w 3010973"/>
              <a:gd name="connsiteY64" fmla="*/ 1977887 h 2528201"/>
              <a:gd name="connsiteX65" fmla="*/ 734912 w 3010973"/>
              <a:gd name="connsiteY65" fmla="*/ 2047461 h 2528201"/>
              <a:gd name="connsiteX66" fmla="*/ 665338 w 3010973"/>
              <a:gd name="connsiteY66" fmla="*/ 2097157 h 2528201"/>
              <a:gd name="connsiteX67" fmla="*/ 635520 w 3010973"/>
              <a:gd name="connsiteY67" fmla="*/ 2126974 h 2528201"/>
              <a:gd name="connsiteX68" fmla="*/ 615642 w 3010973"/>
              <a:gd name="connsiteY68" fmla="*/ 2166731 h 2528201"/>
              <a:gd name="connsiteX69" fmla="*/ 655399 w 3010973"/>
              <a:gd name="connsiteY69" fmla="*/ 2325757 h 2528201"/>
              <a:gd name="connsiteX70" fmla="*/ 893938 w 3010973"/>
              <a:gd name="connsiteY70" fmla="*/ 2315818 h 2528201"/>
              <a:gd name="connsiteX71" fmla="*/ 903877 w 3010973"/>
              <a:gd name="connsiteY71" fmla="*/ 2256183 h 2528201"/>
              <a:gd name="connsiteX72" fmla="*/ 923755 w 3010973"/>
              <a:gd name="connsiteY72" fmla="*/ 2186609 h 2528201"/>
              <a:gd name="connsiteX73" fmla="*/ 943634 w 3010973"/>
              <a:gd name="connsiteY73" fmla="*/ 2136913 h 2528201"/>
              <a:gd name="connsiteX74" fmla="*/ 973451 w 3010973"/>
              <a:gd name="connsiteY74" fmla="*/ 2117035 h 2528201"/>
              <a:gd name="connsiteX75" fmla="*/ 1241807 w 3010973"/>
              <a:gd name="connsiteY75" fmla="*/ 2126974 h 2528201"/>
              <a:gd name="connsiteX76" fmla="*/ 1291503 w 3010973"/>
              <a:gd name="connsiteY76" fmla="*/ 2176670 h 2528201"/>
              <a:gd name="connsiteX77" fmla="*/ 1301442 w 3010973"/>
              <a:gd name="connsiteY77" fmla="*/ 2206487 h 2528201"/>
              <a:gd name="connsiteX78" fmla="*/ 1341199 w 3010973"/>
              <a:gd name="connsiteY78" fmla="*/ 2216426 h 2528201"/>
              <a:gd name="connsiteX79" fmla="*/ 1371016 w 3010973"/>
              <a:gd name="connsiteY79" fmla="*/ 2226365 h 2528201"/>
              <a:gd name="connsiteX80" fmla="*/ 1420712 w 3010973"/>
              <a:gd name="connsiteY80" fmla="*/ 2266122 h 2528201"/>
              <a:gd name="connsiteX81" fmla="*/ 1460468 w 3010973"/>
              <a:gd name="connsiteY81" fmla="*/ 2286000 h 2528201"/>
              <a:gd name="connsiteX82" fmla="*/ 1530042 w 3010973"/>
              <a:gd name="connsiteY82" fmla="*/ 2325757 h 2528201"/>
              <a:gd name="connsiteX83" fmla="*/ 1599616 w 3010973"/>
              <a:gd name="connsiteY83" fmla="*/ 2305879 h 2528201"/>
              <a:gd name="connsiteX84" fmla="*/ 1649312 w 3010973"/>
              <a:gd name="connsiteY84" fmla="*/ 2196548 h 2528201"/>
              <a:gd name="connsiteX85" fmla="*/ 1659251 w 3010973"/>
              <a:gd name="connsiteY85" fmla="*/ 2166731 h 2528201"/>
              <a:gd name="connsiteX86" fmla="*/ 1718886 w 3010973"/>
              <a:gd name="connsiteY86" fmla="*/ 2136913 h 2528201"/>
              <a:gd name="connsiteX87" fmla="*/ 1738764 w 3010973"/>
              <a:gd name="connsiteY87" fmla="*/ 2107096 h 2528201"/>
              <a:gd name="connsiteX88" fmla="*/ 2156207 w 3010973"/>
              <a:gd name="connsiteY88" fmla="*/ 2117035 h 2528201"/>
              <a:gd name="connsiteX89" fmla="*/ 2205903 w 3010973"/>
              <a:gd name="connsiteY89" fmla="*/ 2156792 h 2528201"/>
              <a:gd name="connsiteX90" fmla="*/ 2295355 w 3010973"/>
              <a:gd name="connsiteY90" fmla="*/ 2226365 h 2528201"/>
              <a:gd name="connsiteX91" fmla="*/ 2335112 w 3010973"/>
              <a:gd name="connsiteY91" fmla="*/ 2246244 h 2528201"/>
              <a:gd name="connsiteX92" fmla="*/ 2374868 w 3010973"/>
              <a:gd name="connsiteY92" fmla="*/ 2286000 h 2528201"/>
              <a:gd name="connsiteX93" fmla="*/ 2434503 w 3010973"/>
              <a:gd name="connsiteY93" fmla="*/ 2305879 h 2528201"/>
              <a:gd name="connsiteX94" fmla="*/ 2484199 w 3010973"/>
              <a:gd name="connsiteY94" fmla="*/ 2375452 h 2528201"/>
              <a:gd name="connsiteX95" fmla="*/ 2514016 w 3010973"/>
              <a:gd name="connsiteY95" fmla="*/ 2385392 h 2528201"/>
              <a:gd name="connsiteX96" fmla="*/ 2543834 w 3010973"/>
              <a:gd name="connsiteY96" fmla="*/ 2405270 h 2528201"/>
              <a:gd name="connsiteX97" fmla="*/ 2633286 w 3010973"/>
              <a:gd name="connsiteY97" fmla="*/ 2445026 h 2528201"/>
              <a:gd name="connsiteX98" fmla="*/ 2712799 w 3010973"/>
              <a:gd name="connsiteY98" fmla="*/ 2484783 h 2528201"/>
              <a:gd name="connsiteX99" fmla="*/ 2792312 w 3010973"/>
              <a:gd name="connsiteY99" fmla="*/ 2494722 h 2528201"/>
              <a:gd name="connsiteX100" fmla="*/ 2981155 w 3010973"/>
              <a:gd name="connsiteY100" fmla="*/ 2504661 h 2528201"/>
              <a:gd name="connsiteX101" fmla="*/ 3001034 w 3010973"/>
              <a:gd name="connsiteY101" fmla="*/ 2474844 h 2528201"/>
              <a:gd name="connsiteX102" fmla="*/ 3010973 w 3010973"/>
              <a:gd name="connsiteY102" fmla="*/ 2445026 h 2528201"/>
              <a:gd name="connsiteX103" fmla="*/ 2991094 w 3010973"/>
              <a:gd name="connsiteY103" fmla="*/ 2325757 h 2528201"/>
              <a:gd name="connsiteX104" fmla="*/ 2981155 w 3010973"/>
              <a:gd name="connsiteY104" fmla="*/ 2295939 h 2528201"/>
              <a:gd name="connsiteX105" fmla="*/ 2951338 w 3010973"/>
              <a:gd name="connsiteY105" fmla="*/ 2276061 h 2528201"/>
              <a:gd name="connsiteX106" fmla="*/ 2901642 w 3010973"/>
              <a:gd name="connsiteY106" fmla="*/ 2226365 h 2528201"/>
              <a:gd name="connsiteX107" fmla="*/ 2792312 w 3010973"/>
              <a:gd name="connsiteY107" fmla="*/ 2186609 h 2528201"/>
              <a:gd name="connsiteX108" fmla="*/ 2623347 w 3010973"/>
              <a:gd name="connsiteY108" fmla="*/ 2126974 h 2528201"/>
              <a:gd name="connsiteX109" fmla="*/ 2593529 w 3010973"/>
              <a:gd name="connsiteY109" fmla="*/ 2107096 h 2528201"/>
              <a:gd name="connsiteX110" fmla="*/ 2553773 w 3010973"/>
              <a:gd name="connsiteY110" fmla="*/ 2087218 h 2528201"/>
              <a:gd name="connsiteX111" fmla="*/ 2474260 w 3010973"/>
              <a:gd name="connsiteY111" fmla="*/ 2067339 h 2528201"/>
              <a:gd name="connsiteX112" fmla="*/ 2454381 w 3010973"/>
              <a:gd name="connsiteY112" fmla="*/ 2047461 h 2528201"/>
              <a:gd name="connsiteX113" fmla="*/ 2414625 w 3010973"/>
              <a:gd name="connsiteY113" fmla="*/ 2037522 h 2528201"/>
              <a:gd name="connsiteX114" fmla="*/ 2354990 w 3010973"/>
              <a:gd name="connsiteY114" fmla="*/ 2017644 h 2528201"/>
              <a:gd name="connsiteX115" fmla="*/ 2295355 w 3010973"/>
              <a:gd name="connsiteY115" fmla="*/ 1987826 h 2528201"/>
              <a:gd name="connsiteX116" fmla="*/ 2186025 w 3010973"/>
              <a:gd name="connsiteY116" fmla="*/ 1967948 h 2528201"/>
              <a:gd name="connsiteX117" fmla="*/ 2106512 w 3010973"/>
              <a:gd name="connsiteY117" fmla="*/ 1928192 h 2528201"/>
              <a:gd name="connsiteX118" fmla="*/ 2096573 w 3010973"/>
              <a:gd name="connsiteY118" fmla="*/ 1898374 h 2528201"/>
              <a:gd name="connsiteX119" fmla="*/ 2076694 w 3010973"/>
              <a:gd name="connsiteY119" fmla="*/ 1878496 h 2528201"/>
              <a:gd name="connsiteX120" fmla="*/ 2086634 w 3010973"/>
              <a:gd name="connsiteY120" fmla="*/ 1749287 h 2528201"/>
              <a:gd name="connsiteX121" fmla="*/ 2166147 w 3010973"/>
              <a:gd name="connsiteY121" fmla="*/ 1669774 h 2528201"/>
              <a:gd name="connsiteX122" fmla="*/ 2186025 w 3010973"/>
              <a:gd name="connsiteY122" fmla="*/ 1639957 h 2528201"/>
              <a:gd name="connsiteX123" fmla="*/ 2295355 w 3010973"/>
              <a:gd name="connsiteY123" fmla="*/ 1590261 h 2528201"/>
              <a:gd name="connsiteX124" fmla="*/ 2315234 w 3010973"/>
              <a:gd name="connsiteY124" fmla="*/ 1570383 h 2528201"/>
              <a:gd name="connsiteX125" fmla="*/ 2374868 w 3010973"/>
              <a:gd name="connsiteY125" fmla="*/ 1550505 h 2528201"/>
              <a:gd name="connsiteX126" fmla="*/ 2404686 w 3010973"/>
              <a:gd name="connsiteY126" fmla="*/ 1530626 h 2528201"/>
              <a:gd name="connsiteX127" fmla="*/ 2454381 w 3010973"/>
              <a:gd name="connsiteY127" fmla="*/ 1510748 h 2528201"/>
              <a:gd name="connsiteX128" fmla="*/ 2474260 w 3010973"/>
              <a:gd name="connsiteY128" fmla="*/ 1480931 h 2528201"/>
              <a:gd name="connsiteX129" fmla="*/ 2543834 w 3010973"/>
              <a:gd name="connsiteY129" fmla="*/ 1411357 h 2528201"/>
              <a:gd name="connsiteX130" fmla="*/ 2583590 w 3010973"/>
              <a:gd name="connsiteY130" fmla="*/ 1371600 h 2528201"/>
              <a:gd name="connsiteX131" fmla="*/ 2613407 w 3010973"/>
              <a:gd name="connsiteY131" fmla="*/ 1341783 h 2528201"/>
              <a:gd name="connsiteX132" fmla="*/ 2623347 w 3010973"/>
              <a:gd name="connsiteY132" fmla="*/ 1302026 h 2528201"/>
              <a:gd name="connsiteX133" fmla="*/ 2643225 w 3010973"/>
              <a:gd name="connsiteY133" fmla="*/ 1272209 h 2528201"/>
              <a:gd name="connsiteX134" fmla="*/ 2613407 w 3010973"/>
              <a:gd name="connsiteY134" fmla="*/ 1083365 h 2528201"/>
              <a:gd name="connsiteX135" fmla="*/ 2494138 w 3010973"/>
              <a:gd name="connsiteY135" fmla="*/ 1103244 h 2528201"/>
              <a:gd name="connsiteX136" fmla="*/ 2454381 w 3010973"/>
              <a:gd name="connsiteY136" fmla="*/ 1123122 h 2528201"/>
              <a:gd name="connsiteX137" fmla="*/ 2364929 w 3010973"/>
              <a:gd name="connsiteY137" fmla="*/ 1192696 h 2528201"/>
              <a:gd name="connsiteX138" fmla="*/ 2275477 w 3010973"/>
              <a:gd name="connsiteY138" fmla="*/ 1212574 h 2528201"/>
              <a:gd name="connsiteX139" fmla="*/ 2156207 w 3010973"/>
              <a:gd name="connsiteY139" fmla="*/ 1202635 h 2528201"/>
              <a:gd name="connsiteX140" fmla="*/ 2136329 w 3010973"/>
              <a:gd name="connsiteY140" fmla="*/ 1172818 h 2528201"/>
              <a:gd name="connsiteX141" fmla="*/ 2186025 w 3010973"/>
              <a:gd name="connsiteY141" fmla="*/ 974035 h 2528201"/>
              <a:gd name="connsiteX142" fmla="*/ 2225781 w 3010973"/>
              <a:gd name="connsiteY142" fmla="*/ 914400 h 2528201"/>
              <a:gd name="connsiteX143" fmla="*/ 2245660 w 3010973"/>
              <a:gd name="connsiteY143" fmla="*/ 874644 h 2528201"/>
              <a:gd name="connsiteX144" fmla="*/ 2295355 w 3010973"/>
              <a:gd name="connsiteY144" fmla="*/ 824948 h 2528201"/>
              <a:gd name="connsiteX145" fmla="*/ 2315234 w 3010973"/>
              <a:gd name="connsiteY145" fmla="*/ 805070 h 2528201"/>
              <a:gd name="connsiteX146" fmla="*/ 2364929 w 3010973"/>
              <a:gd name="connsiteY146" fmla="*/ 755374 h 2528201"/>
              <a:gd name="connsiteX147" fmla="*/ 2444442 w 3010973"/>
              <a:gd name="connsiteY147" fmla="*/ 675861 h 2528201"/>
              <a:gd name="connsiteX148" fmla="*/ 2494138 w 3010973"/>
              <a:gd name="connsiteY148" fmla="*/ 626165 h 2528201"/>
              <a:gd name="connsiteX149" fmla="*/ 2543834 w 3010973"/>
              <a:gd name="connsiteY149" fmla="*/ 546652 h 2528201"/>
              <a:gd name="connsiteX150" fmla="*/ 2583590 w 3010973"/>
              <a:gd name="connsiteY150" fmla="*/ 467139 h 2528201"/>
              <a:gd name="connsiteX151" fmla="*/ 2593529 w 3010973"/>
              <a:gd name="connsiteY151" fmla="*/ 308113 h 2528201"/>
              <a:gd name="connsiteX152" fmla="*/ 2563712 w 3010973"/>
              <a:gd name="connsiteY152" fmla="*/ 278296 h 2528201"/>
              <a:gd name="connsiteX153" fmla="*/ 2374868 w 3010973"/>
              <a:gd name="connsiteY153" fmla="*/ 327992 h 2528201"/>
              <a:gd name="connsiteX154" fmla="*/ 2305294 w 3010973"/>
              <a:gd name="connsiteY154" fmla="*/ 407505 h 2528201"/>
              <a:gd name="connsiteX155" fmla="*/ 2275477 w 3010973"/>
              <a:gd name="connsiteY155" fmla="*/ 437322 h 2528201"/>
              <a:gd name="connsiteX156" fmla="*/ 2255599 w 3010973"/>
              <a:gd name="connsiteY156" fmla="*/ 506896 h 2528201"/>
              <a:gd name="connsiteX157" fmla="*/ 2235720 w 3010973"/>
              <a:gd name="connsiteY157" fmla="*/ 536713 h 2528201"/>
              <a:gd name="connsiteX158" fmla="*/ 2176086 w 3010973"/>
              <a:gd name="connsiteY158" fmla="*/ 586409 h 2528201"/>
              <a:gd name="connsiteX159" fmla="*/ 2146268 w 3010973"/>
              <a:gd name="connsiteY159" fmla="*/ 596348 h 2528201"/>
              <a:gd name="connsiteX160" fmla="*/ 2046877 w 3010973"/>
              <a:gd name="connsiteY160" fmla="*/ 586409 h 2528201"/>
              <a:gd name="connsiteX161" fmla="*/ 1997181 w 3010973"/>
              <a:gd name="connsiteY161" fmla="*/ 506896 h 2528201"/>
              <a:gd name="connsiteX162" fmla="*/ 1977303 w 3010973"/>
              <a:gd name="connsiteY162" fmla="*/ 447261 h 2528201"/>
              <a:gd name="connsiteX163" fmla="*/ 1967364 w 3010973"/>
              <a:gd name="connsiteY163" fmla="*/ 79513 h 2528201"/>
              <a:gd name="connsiteX164" fmla="*/ 1937547 w 3010973"/>
              <a:gd name="connsiteY164" fmla="*/ 59635 h 2528201"/>
              <a:gd name="connsiteX165" fmla="*/ 1907729 w 3010973"/>
              <a:gd name="connsiteY165" fmla="*/ 19879 h 2528201"/>
              <a:gd name="connsiteX166" fmla="*/ 1838155 w 3010973"/>
              <a:gd name="connsiteY166" fmla="*/ 9939 h 2528201"/>
              <a:gd name="connsiteX167" fmla="*/ 1808338 w 3010973"/>
              <a:gd name="connsiteY167" fmla="*/ 0 h 2528201"/>
              <a:gd name="connsiteX168" fmla="*/ 1758642 w 3010973"/>
              <a:gd name="connsiteY168" fmla="*/ 29818 h 2528201"/>
              <a:gd name="connsiteX169" fmla="*/ 1748703 w 3010973"/>
              <a:gd name="connsiteY169" fmla="*/ 69574 h 2528201"/>
              <a:gd name="connsiteX170" fmla="*/ 1728825 w 3010973"/>
              <a:gd name="connsiteY170" fmla="*/ 139148 h 2528201"/>
              <a:gd name="connsiteX171" fmla="*/ 1718886 w 3010973"/>
              <a:gd name="connsiteY171" fmla="*/ 198783 h 2528201"/>
              <a:gd name="connsiteX172" fmla="*/ 1738764 w 3010973"/>
              <a:gd name="connsiteY172" fmla="*/ 337931 h 2528201"/>
              <a:gd name="connsiteX173" fmla="*/ 1758642 w 3010973"/>
              <a:gd name="connsiteY173" fmla="*/ 397565 h 2528201"/>
              <a:gd name="connsiteX174" fmla="*/ 1748703 w 3010973"/>
              <a:gd name="connsiteY174" fmla="*/ 616226 h 2528201"/>
              <a:gd name="connsiteX175" fmla="*/ 1718886 w 3010973"/>
              <a:gd name="connsiteY175" fmla="*/ 636105 h 2528201"/>
              <a:gd name="connsiteX176" fmla="*/ 1669190 w 3010973"/>
              <a:gd name="connsiteY176" fmla="*/ 675861 h 2528201"/>
              <a:gd name="connsiteX177" fmla="*/ 1520103 w 3010973"/>
              <a:gd name="connsiteY177" fmla="*/ 715618 h 2528201"/>
              <a:gd name="connsiteX178" fmla="*/ 1371016 w 3010973"/>
              <a:gd name="connsiteY178" fmla="*/ 705679 h 2528201"/>
              <a:gd name="connsiteX179" fmla="*/ 1351138 w 3010973"/>
              <a:gd name="connsiteY179" fmla="*/ 655983 h 2528201"/>
              <a:gd name="connsiteX180" fmla="*/ 1301442 w 3010973"/>
              <a:gd name="connsiteY180" fmla="*/ 586409 h 2528201"/>
              <a:gd name="connsiteX181" fmla="*/ 1241807 w 3010973"/>
              <a:gd name="connsiteY181" fmla="*/ 556592 h 2528201"/>
              <a:gd name="connsiteX182" fmla="*/ 1132477 w 3010973"/>
              <a:gd name="connsiteY182" fmla="*/ 566531 h 2528201"/>
              <a:gd name="connsiteX183" fmla="*/ 1122538 w 3010973"/>
              <a:gd name="connsiteY183" fmla="*/ 626165 h 2528201"/>
              <a:gd name="connsiteX184" fmla="*/ 1172234 w 3010973"/>
              <a:gd name="connsiteY184" fmla="*/ 755374 h 2528201"/>
              <a:gd name="connsiteX185" fmla="*/ 1192112 w 3010973"/>
              <a:gd name="connsiteY185" fmla="*/ 785192 h 2528201"/>
              <a:gd name="connsiteX186" fmla="*/ 1221929 w 3010973"/>
              <a:gd name="connsiteY186" fmla="*/ 795131 h 2528201"/>
              <a:gd name="connsiteX187" fmla="*/ 1341199 w 3010973"/>
              <a:gd name="connsiteY187" fmla="*/ 805070 h 2528201"/>
              <a:gd name="connsiteX188" fmla="*/ 1380955 w 3010973"/>
              <a:gd name="connsiteY188" fmla="*/ 874644 h 2528201"/>
              <a:gd name="connsiteX189" fmla="*/ 1410773 w 3010973"/>
              <a:gd name="connsiteY189" fmla="*/ 904461 h 2528201"/>
              <a:gd name="connsiteX190" fmla="*/ 1420712 w 3010973"/>
              <a:gd name="connsiteY190" fmla="*/ 934279 h 2528201"/>
              <a:gd name="connsiteX191" fmla="*/ 1390894 w 3010973"/>
              <a:gd name="connsiteY191" fmla="*/ 944218 h 252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3010973" h="2528201">
                <a:moveTo>
                  <a:pt x="1450529" y="854765"/>
                </a:moveTo>
                <a:cubicBezTo>
                  <a:pt x="1416358" y="859647"/>
                  <a:pt x="1376366" y="855151"/>
                  <a:pt x="1351138" y="884583"/>
                </a:cubicBezTo>
                <a:cubicBezTo>
                  <a:pt x="1294806" y="950304"/>
                  <a:pt x="1351103" y="924351"/>
                  <a:pt x="1291503" y="944218"/>
                </a:cubicBezTo>
                <a:cubicBezTo>
                  <a:pt x="1259538" y="1040113"/>
                  <a:pt x="1284187" y="998414"/>
                  <a:pt x="1062903" y="954157"/>
                </a:cubicBezTo>
                <a:cubicBezTo>
                  <a:pt x="1033846" y="948346"/>
                  <a:pt x="1009894" y="927652"/>
                  <a:pt x="983390" y="914400"/>
                </a:cubicBezTo>
                <a:cubicBezTo>
                  <a:pt x="970138" y="907774"/>
                  <a:pt x="956339" y="902145"/>
                  <a:pt x="943634" y="894522"/>
                </a:cubicBezTo>
                <a:cubicBezTo>
                  <a:pt x="927069" y="884583"/>
                  <a:pt x="911478" y="872800"/>
                  <a:pt x="893938" y="864705"/>
                </a:cubicBezTo>
                <a:cubicBezTo>
                  <a:pt x="724547" y="786525"/>
                  <a:pt x="894954" y="884326"/>
                  <a:pt x="754790" y="795131"/>
                </a:cubicBezTo>
                <a:cubicBezTo>
                  <a:pt x="738492" y="784759"/>
                  <a:pt x="718754" y="778973"/>
                  <a:pt x="705094" y="765313"/>
                </a:cubicBezTo>
                <a:cubicBezTo>
                  <a:pt x="678590" y="738809"/>
                  <a:pt x="642344" y="719326"/>
                  <a:pt x="625581" y="685800"/>
                </a:cubicBezTo>
                <a:cubicBezTo>
                  <a:pt x="618955" y="672548"/>
                  <a:pt x="616180" y="656521"/>
                  <a:pt x="605703" y="646044"/>
                </a:cubicBezTo>
                <a:cubicBezTo>
                  <a:pt x="598295" y="638636"/>
                  <a:pt x="585825" y="639418"/>
                  <a:pt x="575886" y="636105"/>
                </a:cubicBezTo>
                <a:cubicBezTo>
                  <a:pt x="557976" y="618195"/>
                  <a:pt x="536568" y="600685"/>
                  <a:pt x="526190" y="576470"/>
                </a:cubicBezTo>
                <a:cubicBezTo>
                  <a:pt x="520809" y="563914"/>
                  <a:pt x="524285" y="547760"/>
                  <a:pt x="516251" y="536713"/>
                </a:cubicBezTo>
                <a:cubicBezTo>
                  <a:pt x="496961" y="510188"/>
                  <a:pt x="446677" y="467139"/>
                  <a:pt x="446677" y="467139"/>
                </a:cubicBezTo>
                <a:cubicBezTo>
                  <a:pt x="436738" y="437322"/>
                  <a:pt x="439085" y="399912"/>
                  <a:pt x="416860" y="377687"/>
                </a:cubicBezTo>
                <a:lnTo>
                  <a:pt x="357225" y="318052"/>
                </a:lnTo>
                <a:cubicBezTo>
                  <a:pt x="347286" y="308113"/>
                  <a:pt x="340742" y="292680"/>
                  <a:pt x="327407" y="288235"/>
                </a:cubicBezTo>
                <a:cubicBezTo>
                  <a:pt x="252458" y="263252"/>
                  <a:pt x="344845" y="296953"/>
                  <a:pt x="267773" y="258418"/>
                </a:cubicBezTo>
                <a:cubicBezTo>
                  <a:pt x="258402" y="253733"/>
                  <a:pt x="247894" y="251792"/>
                  <a:pt x="237955" y="248479"/>
                </a:cubicBezTo>
                <a:cubicBezTo>
                  <a:pt x="65400" y="273129"/>
                  <a:pt x="133693" y="230968"/>
                  <a:pt x="59051" y="318052"/>
                </a:cubicBezTo>
                <a:cubicBezTo>
                  <a:pt x="52953" y="325167"/>
                  <a:pt x="45799" y="331305"/>
                  <a:pt x="39173" y="337931"/>
                </a:cubicBezTo>
                <a:cubicBezTo>
                  <a:pt x="32547" y="354496"/>
                  <a:pt x="25559" y="370921"/>
                  <a:pt x="19294" y="387626"/>
                </a:cubicBezTo>
                <a:cubicBezTo>
                  <a:pt x="-17784" y="486500"/>
                  <a:pt x="7970" y="511663"/>
                  <a:pt x="19294" y="675861"/>
                </a:cubicBezTo>
                <a:cubicBezTo>
                  <a:pt x="20015" y="686313"/>
                  <a:pt x="23144" y="697153"/>
                  <a:pt x="29234" y="705679"/>
                </a:cubicBezTo>
                <a:cubicBezTo>
                  <a:pt x="40127" y="720929"/>
                  <a:pt x="57484" y="730642"/>
                  <a:pt x="68990" y="745435"/>
                </a:cubicBezTo>
                <a:cubicBezTo>
                  <a:pt x="118280" y="808809"/>
                  <a:pt x="72842" y="786476"/>
                  <a:pt x="128625" y="805070"/>
                </a:cubicBezTo>
                <a:lnTo>
                  <a:pt x="188260" y="844826"/>
                </a:lnTo>
                <a:cubicBezTo>
                  <a:pt x="198199" y="851452"/>
                  <a:pt x="206224" y="863223"/>
                  <a:pt x="218077" y="864705"/>
                </a:cubicBezTo>
                <a:lnTo>
                  <a:pt x="297590" y="874644"/>
                </a:lnTo>
                <a:cubicBezTo>
                  <a:pt x="406227" y="928961"/>
                  <a:pt x="279832" y="872424"/>
                  <a:pt x="536129" y="904461"/>
                </a:cubicBezTo>
                <a:cubicBezTo>
                  <a:pt x="550831" y="906299"/>
                  <a:pt x="562347" y="918321"/>
                  <a:pt x="575886" y="924339"/>
                </a:cubicBezTo>
                <a:cubicBezTo>
                  <a:pt x="648827" y="956758"/>
                  <a:pt x="602598" y="928896"/>
                  <a:pt x="655399" y="964096"/>
                </a:cubicBezTo>
                <a:cubicBezTo>
                  <a:pt x="662025" y="974035"/>
                  <a:pt x="666208" y="986139"/>
                  <a:pt x="675277" y="993913"/>
                </a:cubicBezTo>
                <a:cubicBezTo>
                  <a:pt x="689945" y="1006485"/>
                  <a:pt x="709518" y="1012140"/>
                  <a:pt x="724973" y="1023731"/>
                </a:cubicBezTo>
                <a:cubicBezTo>
                  <a:pt x="736218" y="1032165"/>
                  <a:pt x="744851" y="1043609"/>
                  <a:pt x="754790" y="1053548"/>
                </a:cubicBezTo>
                <a:cubicBezTo>
                  <a:pt x="761416" y="1066800"/>
                  <a:pt x="765026" y="1082055"/>
                  <a:pt x="774668" y="1093305"/>
                </a:cubicBezTo>
                <a:cubicBezTo>
                  <a:pt x="785449" y="1105882"/>
                  <a:pt x="801848" y="1112342"/>
                  <a:pt x="814425" y="1123122"/>
                </a:cubicBezTo>
                <a:cubicBezTo>
                  <a:pt x="825097" y="1132269"/>
                  <a:pt x="834303" y="1143000"/>
                  <a:pt x="844242" y="1152939"/>
                </a:cubicBezTo>
                <a:cubicBezTo>
                  <a:pt x="847555" y="1166191"/>
                  <a:pt x="848800" y="1180140"/>
                  <a:pt x="854181" y="1192696"/>
                </a:cubicBezTo>
                <a:cubicBezTo>
                  <a:pt x="869154" y="1227633"/>
                  <a:pt x="895682" y="1220769"/>
                  <a:pt x="854181" y="1262270"/>
                </a:cubicBezTo>
                <a:cubicBezTo>
                  <a:pt x="843704" y="1272747"/>
                  <a:pt x="827677" y="1275522"/>
                  <a:pt x="814425" y="1282148"/>
                </a:cubicBezTo>
                <a:cubicBezTo>
                  <a:pt x="795842" y="1306924"/>
                  <a:pt x="785120" y="1330409"/>
                  <a:pt x="754790" y="1341783"/>
                </a:cubicBezTo>
                <a:cubicBezTo>
                  <a:pt x="738972" y="1347715"/>
                  <a:pt x="721483" y="1347625"/>
                  <a:pt x="705094" y="1351722"/>
                </a:cubicBezTo>
                <a:cubicBezTo>
                  <a:pt x="694930" y="1354263"/>
                  <a:pt x="684648" y="1356976"/>
                  <a:pt x="675277" y="1361661"/>
                </a:cubicBezTo>
                <a:cubicBezTo>
                  <a:pt x="664593" y="1367003"/>
                  <a:pt x="657337" y="1380266"/>
                  <a:pt x="645460" y="1381539"/>
                </a:cubicBezTo>
                <a:cubicBezTo>
                  <a:pt x="563039" y="1390370"/>
                  <a:pt x="479807" y="1388166"/>
                  <a:pt x="396981" y="1391479"/>
                </a:cubicBezTo>
                <a:cubicBezTo>
                  <a:pt x="373790" y="1398105"/>
                  <a:pt x="350806" y="1405507"/>
                  <a:pt x="327407" y="1411357"/>
                </a:cubicBezTo>
                <a:cubicBezTo>
                  <a:pt x="311018" y="1415454"/>
                  <a:pt x="293529" y="1415365"/>
                  <a:pt x="277712" y="1421296"/>
                </a:cubicBezTo>
                <a:cubicBezTo>
                  <a:pt x="266527" y="1425490"/>
                  <a:pt x="258578" y="1435832"/>
                  <a:pt x="247894" y="1441174"/>
                </a:cubicBezTo>
                <a:cubicBezTo>
                  <a:pt x="238523" y="1445859"/>
                  <a:pt x="228016" y="1447800"/>
                  <a:pt x="218077" y="1451113"/>
                </a:cubicBezTo>
                <a:cubicBezTo>
                  <a:pt x="211451" y="1461052"/>
                  <a:pt x="199115" y="1469021"/>
                  <a:pt x="198199" y="1480931"/>
                </a:cubicBezTo>
                <a:cubicBezTo>
                  <a:pt x="195645" y="1514129"/>
                  <a:pt x="196760" y="1549031"/>
                  <a:pt x="208138" y="1580322"/>
                </a:cubicBezTo>
                <a:cubicBezTo>
                  <a:pt x="211718" y="1590168"/>
                  <a:pt x="227881" y="1587383"/>
                  <a:pt x="237955" y="1590261"/>
                </a:cubicBezTo>
                <a:cubicBezTo>
                  <a:pt x="274276" y="1600639"/>
                  <a:pt x="310842" y="1610140"/>
                  <a:pt x="347286" y="1620079"/>
                </a:cubicBezTo>
                <a:cubicBezTo>
                  <a:pt x="408748" y="1606420"/>
                  <a:pt x="440993" y="1602474"/>
                  <a:pt x="496373" y="1580322"/>
                </a:cubicBezTo>
                <a:cubicBezTo>
                  <a:pt x="524934" y="1568898"/>
                  <a:pt x="536616" y="1555838"/>
                  <a:pt x="565947" y="1550505"/>
                </a:cubicBezTo>
                <a:cubicBezTo>
                  <a:pt x="592227" y="1545727"/>
                  <a:pt x="618956" y="1543878"/>
                  <a:pt x="645460" y="1540565"/>
                </a:cubicBezTo>
                <a:cubicBezTo>
                  <a:pt x="658712" y="1533939"/>
                  <a:pt x="670461" y="1522028"/>
                  <a:pt x="685216" y="1520687"/>
                </a:cubicBezTo>
                <a:cubicBezTo>
                  <a:pt x="741499" y="1515570"/>
                  <a:pt x="748105" y="1526169"/>
                  <a:pt x="784607" y="1550505"/>
                </a:cubicBezTo>
                <a:cubicBezTo>
                  <a:pt x="791233" y="1560444"/>
                  <a:pt x="799144" y="1569638"/>
                  <a:pt x="804486" y="1580322"/>
                </a:cubicBezTo>
                <a:cubicBezTo>
                  <a:pt x="818364" y="1608076"/>
                  <a:pt x="820702" y="1654076"/>
                  <a:pt x="824364" y="1679713"/>
                </a:cubicBezTo>
                <a:cubicBezTo>
                  <a:pt x="821051" y="1755913"/>
                  <a:pt x="820275" y="1832266"/>
                  <a:pt x="814425" y="1908313"/>
                </a:cubicBezTo>
                <a:cubicBezTo>
                  <a:pt x="813621" y="1918759"/>
                  <a:pt x="810576" y="1929606"/>
                  <a:pt x="804486" y="1938131"/>
                </a:cubicBezTo>
                <a:cubicBezTo>
                  <a:pt x="793593" y="1953381"/>
                  <a:pt x="777981" y="1964635"/>
                  <a:pt x="764729" y="1977887"/>
                </a:cubicBezTo>
                <a:cubicBezTo>
                  <a:pt x="757126" y="2008301"/>
                  <a:pt x="757792" y="2024581"/>
                  <a:pt x="734912" y="2047461"/>
                </a:cubicBezTo>
                <a:cubicBezTo>
                  <a:pt x="699106" y="2083267"/>
                  <a:pt x="699198" y="2068941"/>
                  <a:pt x="665338" y="2097157"/>
                </a:cubicBezTo>
                <a:cubicBezTo>
                  <a:pt x="654540" y="2106155"/>
                  <a:pt x="645459" y="2117035"/>
                  <a:pt x="635520" y="2126974"/>
                </a:cubicBezTo>
                <a:cubicBezTo>
                  <a:pt x="628894" y="2140226"/>
                  <a:pt x="615642" y="2151915"/>
                  <a:pt x="615642" y="2166731"/>
                </a:cubicBezTo>
                <a:cubicBezTo>
                  <a:pt x="615642" y="2293953"/>
                  <a:pt x="606629" y="2276990"/>
                  <a:pt x="655399" y="2325757"/>
                </a:cubicBezTo>
                <a:cubicBezTo>
                  <a:pt x="734912" y="2322444"/>
                  <a:pt x="817303" y="2337276"/>
                  <a:pt x="893938" y="2315818"/>
                </a:cubicBezTo>
                <a:cubicBezTo>
                  <a:pt x="913344" y="2310384"/>
                  <a:pt x="899925" y="2275944"/>
                  <a:pt x="903877" y="2256183"/>
                </a:cubicBezTo>
                <a:cubicBezTo>
                  <a:pt x="908353" y="2233805"/>
                  <a:pt x="915635" y="2208261"/>
                  <a:pt x="923755" y="2186609"/>
                </a:cubicBezTo>
                <a:cubicBezTo>
                  <a:pt x="930020" y="2169904"/>
                  <a:pt x="933264" y="2151431"/>
                  <a:pt x="943634" y="2136913"/>
                </a:cubicBezTo>
                <a:cubicBezTo>
                  <a:pt x="950577" y="2127193"/>
                  <a:pt x="963512" y="2123661"/>
                  <a:pt x="973451" y="2117035"/>
                </a:cubicBezTo>
                <a:cubicBezTo>
                  <a:pt x="1062903" y="2120348"/>
                  <a:pt x="1152738" y="2118067"/>
                  <a:pt x="1241807" y="2126974"/>
                </a:cubicBezTo>
                <a:cubicBezTo>
                  <a:pt x="1262733" y="2129067"/>
                  <a:pt x="1283830" y="2161324"/>
                  <a:pt x="1291503" y="2176670"/>
                </a:cubicBezTo>
                <a:cubicBezTo>
                  <a:pt x="1296188" y="2186041"/>
                  <a:pt x="1293261" y="2199942"/>
                  <a:pt x="1301442" y="2206487"/>
                </a:cubicBezTo>
                <a:cubicBezTo>
                  <a:pt x="1312109" y="2215020"/>
                  <a:pt x="1328064" y="2212673"/>
                  <a:pt x="1341199" y="2216426"/>
                </a:cubicBezTo>
                <a:cubicBezTo>
                  <a:pt x="1351273" y="2219304"/>
                  <a:pt x="1361077" y="2223052"/>
                  <a:pt x="1371016" y="2226365"/>
                </a:cubicBezTo>
                <a:cubicBezTo>
                  <a:pt x="1392785" y="2248135"/>
                  <a:pt x="1391453" y="2249403"/>
                  <a:pt x="1420712" y="2266122"/>
                </a:cubicBezTo>
                <a:cubicBezTo>
                  <a:pt x="1433576" y="2273473"/>
                  <a:pt x="1448412" y="2277388"/>
                  <a:pt x="1460468" y="2286000"/>
                </a:cubicBezTo>
                <a:cubicBezTo>
                  <a:pt x="1524238" y="2331550"/>
                  <a:pt x="1453042" y="2306507"/>
                  <a:pt x="1530042" y="2325757"/>
                </a:cubicBezTo>
                <a:cubicBezTo>
                  <a:pt x="1553233" y="2319131"/>
                  <a:pt x="1578934" y="2318288"/>
                  <a:pt x="1599616" y="2305879"/>
                </a:cubicBezTo>
                <a:cubicBezTo>
                  <a:pt x="1633047" y="2285821"/>
                  <a:pt x="1640694" y="2225275"/>
                  <a:pt x="1649312" y="2196548"/>
                </a:cubicBezTo>
                <a:cubicBezTo>
                  <a:pt x="1652322" y="2186513"/>
                  <a:pt x="1652706" y="2174912"/>
                  <a:pt x="1659251" y="2166731"/>
                </a:cubicBezTo>
                <a:cubicBezTo>
                  <a:pt x="1673265" y="2149213"/>
                  <a:pt x="1699242" y="2143461"/>
                  <a:pt x="1718886" y="2136913"/>
                </a:cubicBezTo>
                <a:cubicBezTo>
                  <a:pt x="1725512" y="2126974"/>
                  <a:pt x="1726831" y="2107638"/>
                  <a:pt x="1738764" y="2107096"/>
                </a:cubicBezTo>
                <a:cubicBezTo>
                  <a:pt x="1877808" y="2100776"/>
                  <a:pt x="2017328" y="2107777"/>
                  <a:pt x="2156207" y="2117035"/>
                </a:cubicBezTo>
                <a:cubicBezTo>
                  <a:pt x="2172530" y="2118123"/>
                  <a:pt x="2194282" y="2147284"/>
                  <a:pt x="2205903" y="2156792"/>
                </a:cubicBezTo>
                <a:cubicBezTo>
                  <a:pt x="2235139" y="2180712"/>
                  <a:pt x="2261569" y="2209471"/>
                  <a:pt x="2295355" y="2226365"/>
                </a:cubicBezTo>
                <a:cubicBezTo>
                  <a:pt x="2308607" y="2232991"/>
                  <a:pt x="2323259" y="2237354"/>
                  <a:pt x="2335112" y="2246244"/>
                </a:cubicBezTo>
                <a:cubicBezTo>
                  <a:pt x="2350105" y="2257489"/>
                  <a:pt x="2358798" y="2276358"/>
                  <a:pt x="2374868" y="2286000"/>
                </a:cubicBezTo>
                <a:cubicBezTo>
                  <a:pt x="2392836" y="2296781"/>
                  <a:pt x="2434503" y="2305879"/>
                  <a:pt x="2434503" y="2305879"/>
                </a:cubicBezTo>
                <a:cubicBezTo>
                  <a:pt x="2447073" y="2343589"/>
                  <a:pt x="2442929" y="2345973"/>
                  <a:pt x="2484199" y="2375452"/>
                </a:cubicBezTo>
                <a:cubicBezTo>
                  <a:pt x="2492724" y="2381541"/>
                  <a:pt x="2504645" y="2380707"/>
                  <a:pt x="2514016" y="2385392"/>
                </a:cubicBezTo>
                <a:cubicBezTo>
                  <a:pt x="2524700" y="2390734"/>
                  <a:pt x="2533392" y="2399469"/>
                  <a:pt x="2543834" y="2405270"/>
                </a:cubicBezTo>
                <a:cubicBezTo>
                  <a:pt x="2704481" y="2494517"/>
                  <a:pt x="2539182" y="2402252"/>
                  <a:pt x="2633286" y="2445026"/>
                </a:cubicBezTo>
                <a:cubicBezTo>
                  <a:pt x="2660263" y="2457288"/>
                  <a:pt x="2684515" y="2475944"/>
                  <a:pt x="2712799" y="2484783"/>
                </a:cubicBezTo>
                <a:cubicBezTo>
                  <a:pt x="2738294" y="2492750"/>
                  <a:pt x="2765808" y="2491409"/>
                  <a:pt x="2792312" y="2494722"/>
                </a:cubicBezTo>
                <a:cubicBezTo>
                  <a:pt x="2859413" y="2539456"/>
                  <a:pt x="2840924" y="2535823"/>
                  <a:pt x="2981155" y="2504661"/>
                </a:cubicBezTo>
                <a:cubicBezTo>
                  <a:pt x="2992816" y="2502070"/>
                  <a:pt x="2994408" y="2484783"/>
                  <a:pt x="3001034" y="2474844"/>
                </a:cubicBezTo>
                <a:cubicBezTo>
                  <a:pt x="3004347" y="2464905"/>
                  <a:pt x="3010973" y="2455503"/>
                  <a:pt x="3010973" y="2445026"/>
                </a:cubicBezTo>
                <a:cubicBezTo>
                  <a:pt x="3010973" y="2408717"/>
                  <a:pt x="3001564" y="2362399"/>
                  <a:pt x="2991094" y="2325757"/>
                </a:cubicBezTo>
                <a:cubicBezTo>
                  <a:pt x="2988216" y="2315683"/>
                  <a:pt x="2987700" y="2304120"/>
                  <a:pt x="2981155" y="2295939"/>
                </a:cubicBezTo>
                <a:cubicBezTo>
                  <a:pt x="2973693" y="2286611"/>
                  <a:pt x="2960328" y="2283927"/>
                  <a:pt x="2951338" y="2276061"/>
                </a:cubicBezTo>
                <a:cubicBezTo>
                  <a:pt x="2933707" y="2260634"/>
                  <a:pt x="2923867" y="2233773"/>
                  <a:pt x="2901642" y="2226365"/>
                </a:cubicBezTo>
                <a:cubicBezTo>
                  <a:pt x="2825081" y="2200845"/>
                  <a:pt x="2861462" y="2214269"/>
                  <a:pt x="2792312" y="2186609"/>
                </a:cubicBezTo>
                <a:cubicBezTo>
                  <a:pt x="2713596" y="2107893"/>
                  <a:pt x="2790018" y="2168641"/>
                  <a:pt x="2623347" y="2126974"/>
                </a:cubicBezTo>
                <a:cubicBezTo>
                  <a:pt x="2611758" y="2124077"/>
                  <a:pt x="2603901" y="2113023"/>
                  <a:pt x="2593529" y="2107096"/>
                </a:cubicBezTo>
                <a:cubicBezTo>
                  <a:pt x="2580665" y="2099745"/>
                  <a:pt x="2567391" y="2093054"/>
                  <a:pt x="2553773" y="2087218"/>
                </a:cubicBezTo>
                <a:cubicBezTo>
                  <a:pt x="2527034" y="2075758"/>
                  <a:pt x="2503423" y="2073172"/>
                  <a:pt x="2474260" y="2067339"/>
                </a:cubicBezTo>
                <a:cubicBezTo>
                  <a:pt x="2467634" y="2060713"/>
                  <a:pt x="2462763" y="2051652"/>
                  <a:pt x="2454381" y="2047461"/>
                </a:cubicBezTo>
                <a:cubicBezTo>
                  <a:pt x="2442163" y="2041352"/>
                  <a:pt x="2427709" y="2041447"/>
                  <a:pt x="2414625" y="2037522"/>
                </a:cubicBezTo>
                <a:cubicBezTo>
                  <a:pt x="2394555" y="2031501"/>
                  <a:pt x="2374332" y="2025703"/>
                  <a:pt x="2354990" y="2017644"/>
                </a:cubicBezTo>
                <a:cubicBezTo>
                  <a:pt x="2334475" y="2009096"/>
                  <a:pt x="2315990" y="1996080"/>
                  <a:pt x="2295355" y="1987826"/>
                </a:cubicBezTo>
                <a:cubicBezTo>
                  <a:pt x="2269321" y="1977412"/>
                  <a:pt x="2206611" y="1970889"/>
                  <a:pt x="2186025" y="1967948"/>
                </a:cubicBezTo>
                <a:cubicBezTo>
                  <a:pt x="2159521" y="1954696"/>
                  <a:pt x="2115882" y="1956304"/>
                  <a:pt x="2106512" y="1928192"/>
                </a:cubicBezTo>
                <a:cubicBezTo>
                  <a:pt x="2103199" y="1918253"/>
                  <a:pt x="2101963" y="1907358"/>
                  <a:pt x="2096573" y="1898374"/>
                </a:cubicBezTo>
                <a:cubicBezTo>
                  <a:pt x="2091752" y="1890339"/>
                  <a:pt x="2083320" y="1885122"/>
                  <a:pt x="2076694" y="1878496"/>
                </a:cubicBezTo>
                <a:cubicBezTo>
                  <a:pt x="2080007" y="1835426"/>
                  <a:pt x="2069618" y="1788991"/>
                  <a:pt x="2086634" y="1749287"/>
                </a:cubicBezTo>
                <a:cubicBezTo>
                  <a:pt x="2101399" y="1714835"/>
                  <a:pt x="2145355" y="1700962"/>
                  <a:pt x="2166147" y="1669774"/>
                </a:cubicBezTo>
                <a:cubicBezTo>
                  <a:pt x="2172773" y="1659835"/>
                  <a:pt x="2176956" y="1647731"/>
                  <a:pt x="2186025" y="1639957"/>
                </a:cubicBezTo>
                <a:cubicBezTo>
                  <a:pt x="2220473" y="1610429"/>
                  <a:pt x="2253419" y="1604239"/>
                  <a:pt x="2295355" y="1590261"/>
                </a:cubicBezTo>
                <a:cubicBezTo>
                  <a:pt x="2301981" y="1583635"/>
                  <a:pt x="2306852" y="1574574"/>
                  <a:pt x="2315234" y="1570383"/>
                </a:cubicBezTo>
                <a:cubicBezTo>
                  <a:pt x="2333975" y="1561013"/>
                  <a:pt x="2374868" y="1550505"/>
                  <a:pt x="2374868" y="1550505"/>
                </a:cubicBezTo>
                <a:cubicBezTo>
                  <a:pt x="2384807" y="1543879"/>
                  <a:pt x="2394002" y="1535968"/>
                  <a:pt x="2404686" y="1530626"/>
                </a:cubicBezTo>
                <a:cubicBezTo>
                  <a:pt x="2420643" y="1522647"/>
                  <a:pt x="2439863" y="1521118"/>
                  <a:pt x="2454381" y="1510748"/>
                </a:cubicBezTo>
                <a:cubicBezTo>
                  <a:pt x="2464101" y="1503805"/>
                  <a:pt x="2466394" y="1489921"/>
                  <a:pt x="2474260" y="1480931"/>
                </a:cubicBezTo>
                <a:cubicBezTo>
                  <a:pt x="2474300" y="1480885"/>
                  <a:pt x="2529902" y="1425289"/>
                  <a:pt x="2543834" y="1411357"/>
                </a:cubicBezTo>
                <a:lnTo>
                  <a:pt x="2583590" y="1371600"/>
                </a:lnTo>
                <a:lnTo>
                  <a:pt x="2613407" y="1341783"/>
                </a:lnTo>
                <a:cubicBezTo>
                  <a:pt x="2616720" y="1328531"/>
                  <a:pt x="2617966" y="1314582"/>
                  <a:pt x="2623347" y="1302026"/>
                </a:cubicBezTo>
                <a:cubicBezTo>
                  <a:pt x="2628053" y="1291047"/>
                  <a:pt x="2643767" y="1284142"/>
                  <a:pt x="2643225" y="1272209"/>
                </a:cubicBezTo>
                <a:cubicBezTo>
                  <a:pt x="2640331" y="1208547"/>
                  <a:pt x="2623346" y="1146313"/>
                  <a:pt x="2613407" y="1083365"/>
                </a:cubicBezTo>
                <a:cubicBezTo>
                  <a:pt x="2573651" y="1089991"/>
                  <a:pt x="2533239" y="1093469"/>
                  <a:pt x="2494138" y="1103244"/>
                </a:cubicBezTo>
                <a:cubicBezTo>
                  <a:pt x="2479764" y="1106838"/>
                  <a:pt x="2466438" y="1114510"/>
                  <a:pt x="2454381" y="1123122"/>
                </a:cubicBezTo>
                <a:cubicBezTo>
                  <a:pt x="2419801" y="1147822"/>
                  <a:pt x="2415642" y="1182553"/>
                  <a:pt x="2364929" y="1192696"/>
                </a:cubicBezTo>
                <a:cubicBezTo>
                  <a:pt x="2301839" y="1205314"/>
                  <a:pt x="2331623" y="1198538"/>
                  <a:pt x="2275477" y="1212574"/>
                </a:cubicBezTo>
                <a:cubicBezTo>
                  <a:pt x="2235720" y="1209261"/>
                  <a:pt x="2194567" y="1213595"/>
                  <a:pt x="2156207" y="1202635"/>
                </a:cubicBezTo>
                <a:cubicBezTo>
                  <a:pt x="2144721" y="1199353"/>
                  <a:pt x="2136926" y="1184748"/>
                  <a:pt x="2136329" y="1172818"/>
                </a:cubicBezTo>
                <a:cubicBezTo>
                  <a:pt x="2127784" y="1001908"/>
                  <a:pt x="2106845" y="1033419"/>
                  <a:pt x="2186025" y="974035"/>
                </a:cubicBezTo>
                <a:cubicBezTo>
                  <a:pt x="2199277" y="954157"/>
                  <a:pt x="2215096" y="935768"/>
                  <a:pt x="2225781" y="914400"/>
                </a:cubicBezTo>
                <a:cubicBezTo>
                  <a:pt x="2232407" y="901148"/>
                  <a:pt x="2236564" y="886339"/>
                  <a:pt x="2245660" y="874644"/>
                </a:cubicBezTo>
                <a:cubicBezTo>
                  <a:pt x="2260043" y="856152"/>
                  <a:pt x="2278790" y="841513"/>
                  <a:pt x="2295355" y="824948"/>
                </a:cubicBezTo>
                <a:cubicBezTo>
                  <a:pt x="2301981" y="818322"/>
                  <a:pt x="2310036" y="812867"/>
                  <a:pt x="2315234" y="805070"/>
                </a:cubicBezTo>
                <a:cubicBezTo>
                  <a:pt x="2341738" y="765313"/>
                  <a:pt x="2325173" y="781878"/>
                  <a:pt x="2364929" y="755374"/>
                </a:cubicBezTo>
                <a:cubicBezTo>
                  <a:pt x="2409749" y="688144"/>
                  <a:pt x="2352694" y="767609"/>
                  <a:pt x="2444442" y="675861"/>
                </a:cubicBezTo>
                <a:cubicBezTo>
                  <a:pt x="2510704" y="609599"/>
                  <a:pt x="2414622" y="679177"/>
                  <a:pt x="2494138" y="626165"/>
                </a:cubicBezTo>
                <a:cubicBezTo>
                  <a:pt x="2506200" y="608072"/>
                  <a:pt x="2537841" y="561635"/>
                  <a:pt x="2543834" y="546652"/>
                </a:cubicBezTo>
                <a:cubicBezTo>
                  <a:pt x="2577690" y="462012"/>
                  <a:pt x="2524221" y="526510"/>
                  <a:pt x="2583590" y="467139"/>
                </a:cubicBezTo>
                <a:cubicBezTo>
                  <a:pt x="2593985" y="415165"/>
                  <a:pt x="2617036" y="361005"/>
                  <a:pt x="2593529" y="308113"/>
                </a:cubicBezTo>
                <a:cubicBezTo>
                  <a:pt x="2587820" y="295269"/>
                  <a:pt x="2573651" y="288235"/>
                  <a:pt x="2563712" y="278296"/>
                </a:cubicBezTo>
                <a:cubicBezTo>
                  <a:pt x="2500764" y="294861"/>
                  <a:pt x="2410974" y="273833"/>
                  <a:pt x="2374868" y="327992"/>
                </a:cubicBezTo>
                <a:cubicBezTo>
                  <a:pt x="2341995" y="377301"/>
                  <a:pt x="2363437" y="349362"/>
                  <a:pt x="2305294" y="407505"/>
                </a:cubicBezTo>
                <a:lnTo>
                  <a:pt x="2275477" y="437322"/>
                </a:lnTo>
                <a:cubicBezTo>
                  <a:pt x="2272293" y="450059"/>
                  <a:pt x="2262728" y="492638"/>
                  <a:pt x="2255599" y="506896"/>
                </a:cubicBezTo>
                <a:cubicBezTo>
                  <a:pt x="2250257" y="517580"/>
                  <a:pt x="2243367" y="527536"/>
                  <a:pt x="2235720" y="536713"/>
                </a:cubicBezTo>
                <a:cubicBezTo>
                  <a:pt x="2220018" y="555555"/>
                  <a:pt x="2198425" y="575240"/>
                  <a:pt x="2176086" y="586409"/>
                </a:cubicBezTo>
                <a:cubicBezTo>
                  <a:pt x="2166715" y="591094"/>
                  <a:pt x="2156207" y="593035"/>
                  <a:pt x="2146268" y="596348"/>
                </a:cubicBezTo>
                <a:cubicBezTo>
                  <a:pt x="2113138" y="593035"/>
                  <a:pt x="2078233" y="597608"/>
                  <a:pt x="2046877" y="586409"/>
                </a:cubicBezTo>
                <a:cubicBezTo>
                  <a:pt x="2003683" y="570983"/>
                  <a:pt x="2007130" y="540061"/>
                  <a:pt x="1997181" y="506896"/>
                </a:cubicBezTo>
                <a:cubicBezTo>
                  <a:pt x="1991160" y="486826"/>
                  <a:pt x="1983929" y="467139"/>
                  <a:pt x="1977303" y="447261"/>
                </a:cubicBezTo>
                <a:cubicBezTo>
                  <a:pt x="2006967" y="284106"/>
                  <a:pt x="2014828" y="301017"/>
                  <a:pt x="1967364" y="79513"/>
                </a:cubicBezTo>
                <a:cubicBezTo>
                  <a:pt x="1964861" y="67833"/>
                  <a:pt x="1945994" y="68081"/>
                  <a:pt x="1937547" y="59635"/>
                </a:cubicBezTo>
                <a:cubicBezTo>
                  <a:pt x="1925834" y="47922"/>
                  <a:pt x="1922545" y="27287"/>
                  <a:pt x="1907729" y="19879"/>
                </a:cubicBezTo>
                <a:cubicBezTo>
                  <a:pt x="1886775" y="9402"/>
                  <a:pt x="1861346" y="13252"/>
                  <a:pt x="1838155" y="9939"/>
                </a:cubicBezTo>
                <a:cubicBezTo>
                  <a:pt x="1828216" y="6626"/>
                  <a:pt x="1818815" y="0"/>
                  <a:pt x="1808338" y="0"/>
                </a:cubicBezTo>
                <a:cubicBezTo>
                  <a:pt x="1782532" y="0"/>
                  <a:pt x="1774389" y="14071"/>
                  <a:pt x="1758642" y="29818"/>
                </a:cubicBezTo>
                <a:cubicBezTo>
                  <a:pt x="1755329" y="43070"/>
                  <a:pt x="1752456" y="56440"/>
                  <a:pt x="1748703" y="69574"/>
                </a:cubicBezTo>
                <a:cubicBezTo>
                  <a:pt x="1736074" y="113777"/>
                  <a:pt x="1739181" y="87369"/>
                  <a:pt x="1728825" y="139148"/>
                </a:cubicBezTo>
                <a:cubicBezTo>
                  <a:pt x="1724873" y="158909"/>
                  <a:pt x="1722199" y="178905"/>
                  <a:pt x="1718886" y="198783"/>
                </a:cubicBezTo>
                <a:cubicBezTo>
                  <a:pt x="1725512" y="245166"/>
                  <a:pt x="1729575" y="291987"/>
                  <a:pt x="1738764" y="337931"/>
                </a:cubicBezTo>
                <a:cubicBezTo>
                  <a:pt x="1742873" y="358477"/>
                  <a:pt x="1757894" y="376625"/>
                  <a:pt x="1758642" y="397565"/>
                </a:cubicBezTo>
                <a:cubicBezTo>
                  <a:pt x="1761246" y="470481"/>
                  <a:pt x="1760698" y="544256"/>
                  <a:pt x="1748703" y="616226"/>
                </a:cubicBezTo>
                <a:cubicBezTo>
                  <a:pt x="1746739" y="628009"/>
                  <a:pt x="1728442" y="628938"/>
                  <a:pt x="1718886" y="636105"/>
                </a:cubicBezTo>
                <a:cubicBezTo>
                  <a:pt x="1701915" y="648833"/>
                  <a:pt x="1688164" y="666374"/>
                  <a:pt x="1669190" y="675861"/>
                </a:cubicBezTo>
                <a:cubicBezTo>
                  <a:pt x="1614902" y="703005"/>
                  <a:pt x="1575936" y="706313"/>
                  <a:pt x="1520103" y="715618"/>
                </a:cubicBezTo>
                <a:lnTo>
                  <a:pt x="1371016" y="705679"/>
                </a:lnTo>
                <a:cubicBezTo>
                  <a:pt x="1354192" y="699741"/>
                  <a:pt x="1359117" y="671941"/>
                  <a:pt x="1351138" y="655983"/>
                </a:cubicBezTo>
                <a:cubicBezTo>
                  <a:pt x="1346084" y="645874"/>
                  <a:pt x="1305129" y="589277"/>
                  <a:pt x="1301442" y="586409"/>
                </a:cubicBezTo>
                <a:cubicBezTo>
                  <a:pt x="1283899" y="572765"/>
                  <a:pt x="1261685" y="566531"/>
                  <a:pt x="1241807" y="556592"/>
                </a:cubicBezTo>
                <a:cubicBezTo>
                  <a:pt x="1205364" y="559905"/>
                  <a:pt x="1164086" y="548093"/>
                  <a:pt x="1132477" y="566531"/>
                </a:cubicBezTo>
                <a:cubicBezTo>
                  <a:pt x="1115070" y="576685"/>
                  <a:pt x="1121355" y="606048"/>
                  <a:pt x="1122538" y="626165"/>
                </a:cubicBezTo>
                <a:cubicBezTo>
                  <a:pt x="1129053" y="736916"/>
                  <a:pt x="1116594" y="718282"/>
                  <a:pt x="1172234" y="755374"/>
                </a:cubicBezTo>
                <a:cubicBezTo>
                  <a:pt x="1178860" y="765313"/>
                  <a:pt x="1182784" y="777730"/>
                  <a:pt x="1192112" y="785192"/>
                </a:cubicBezTo>
                <a:cubicBezTo>
                  <a:pt x="1200293" y="791737"/>
                  <a:pt x="1211544" y="793746"/>
                  <a:pt x="1221929" y="795131"/>
                </a:cubicBezTo>
                <a:cubicBezTo>
                  <a:pt x="1261474" y="800404"/>
                  <a:pt x="1301442" y="801757"/>
                  <a:pt x="1341199" y="805070"/>
                </a:cubicBezTo>
                <a:cubicBezTo>
                  <a:pt x="1421882" y="885753"/>
                  <a:pt x="1327560" y="781204"/>
                  <a:pt x="1380955" y="874644"/>
                </a:cubicBezTo>
                <a:cubicBezTo>
                  <a:pt x="1387929" y="886848"/>
                  <a:pt x="1400834" y="894522"/>
                  <a:pt x="1410773" y="904461"/>
                </a:cubicBezTo>
                <a:cubicBezTo>
                  <a:pt x="1414086" y="914400"/>
                  <a:pt x="1425398" y="924908"/>
                  <a:pt x="1420712" y="934279"/>
                </a:cubicBezTo>
                <a:cubicBezTo>
                  <a:pt x="1416026" y="943650"/>
                  <a:pt x="1390894" y="944218"/>
                  <a:pt x="1390894" y="944218"/>
                </a:cubicBezTo>
              </a:path>
            </a:pathLst>
          </a:custGeom>
          <a:solidFill>
            <a:schemeClr val="tx1">
              <a:lumMod val="75000"/>
              <a:lumOff val="25000"/>
              <a:alpha val="18000"/>
            </a:schemeClr>
          </a:solidFill>
          <a:ln cap="flat">
            <a:noFill/>
            <a:prstDash val="solid"/>
            <a:round/>
          </a:ln>
          <a:effectLst>
            <a:glow rad="1905000">
              <a:schemeClr val="accent1">
                <a:alpha val="0"/>
              </a:schemeClr>
            </a:glow>
            <a:outerShdw sx="1000" sy="1000" algn="ctr" rotWithShape="0">
              <a:srgbClr val="000000"/>
            </a:outerShd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63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ergamasco" panose="02000500000000000000" pitchFamily="2" charset="0"/>
              </a:rPr>
              <a:t>ЗАКЛЮЧЕНИЕ</a:t>
            </a:r>
            <a:endParaRPr lang="ru-RU" b="1" dirty="0">
              <a:latin typeface="Bergamasco" panose="020005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Вот мы и познакомились с таким понятием, как Графика. Вся информация в презентации лишь поверхностна и требует более глубокого ознакомления, которое достигается через связь с практикой.</a:t>
            </a:r>
            <a:endParaRPr lang="ru-RU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7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ergamasco" panose="02000500000000000000" pitchFamily="2" charset="0"/>
              </a:rPr>
              <a:t>ЛИТЕРАТУРА</a:t>
            </a:r>
            <a:endParaRPr lang="ru-RU" b="1" dirty="0">
              <a:latin typeface="Bergamasco" panose="020005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Bahnschrift Light" panose="020B0502040204020203" pitchFamily="34" charset="0"/>
              </a:rPr>
              <a:t>Лещинский А.А. Основы графики: Учеб. пособие/А.А. Лещинский – Л54 Гродно: </a:t>
            </a:r>
            <a:r>
              <a:rPr lang="ru-RU" dirty="0" err="1" smtClean="0">
                <a:latin typeface="Bahnschrift Light" panose="020B0502040204020203" pitchFamily="34" charset="0"/>
              </a:rPr>
              <a:t>ГрГУ</a:t>
            </a:r>
            <a:r>
              <a:rPr lang="ru-RU" dirty="0" smtClean="0">
                <a:latin typeface="Bahnschrift Light" panose="020B0502040204020203" pitchFamily="34" charset="0"/>
              </a:rPr>
              <a:t>, 2003. – 194 с.</a:t>
            </a:r>
          </a:p>
          <a:p>
            <a:r>
              <a:rPr lang="ru-RU" dirty="0" smtClean="0">
                <a:latin typeface="Bahnschrift Light" panose="020B0502040204020203" pitchFamily="34" charset="0"/>
              </a:rPr>
              <a:t>Интернет-ресурсы</a:t>
            </a:r>
            <a:endParaRPr lang="ru-RU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5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ergamasco" panose="02000500000000000000" pitchFamily="2" charset="0"/>
              </a:rPr>
              <a:t>ВВЕДЕНИЕ</a:t>
            </a:r>
            <a:endParaRPr lang="ru-RU" b="1" dirty="0">
              <a:latin typeface="Bergamasco" panose="020005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Графика как вид искусства полна разнообразий, но, к сожалению, не обладает такой популярностью как живопись. В этой презентации мы рассмотрим поближе данный вид изобразительного искусства, ознакомимся с видами графики, ее выразительными средствами и особенностями, для расширения кругозора и более тонкого понимания, что она из себя представляет.</a:t>
            </a:r>
            <a:endParaRPr lang="ru-RU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7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ergamasco" panose="02000500000000000000" pitchFamily="2" charset="0"/>
              </a:rPr>
              <a:t>Что такое графика?</a:t>
            </a:r>
            <a:endParaRPr lang="ru-RU" b="1" dirty="0">
              <a:latin typeface="Bergamasco" panose="020005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3816424" cy="43924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Bergamasco" panose="02000500000000000000" pitchFamily="2" charset="0"/>
              </a:rPr>
              <a:t>Графика </a:t>
            </a:r>
            <a:r>
              <a:rPr lang="ru-RU" b="1" dirty="0" smtClean="0">
                <a:latin typeface="Bahnschrift Light" panose="020B0502040204020203" pitchFamily="34" charset="0"/>
              </a:rPr>
              <a:t>– </a:t>
            </a:r>
            <a:r>
              <a:rPr lang="ru-RU" dirty="0" smtClean="0">
                <a:latin typeface="Bahnschrift Light" panose="020B0502040204020203" pitchFamily="34" charset="0"/>
              </a:rPr>
              <a:t>вид изобразительного искусства, который включает в себя рисунок и произведения, основывающиеся на искусстве рисунка, но с </a:t>
            </a:r>
            <a:r>
              <a:rPr lang="ru-RU" dirty="0">
                <a:latin typeface="Bahnschrift Light" panose="020B0502040204020203" pitchFamily="34" charset="0"/>
              </a:rPr>
              <a:t>собственными изобразительными средствами и выразительными возможностями.</a:t>
            </a:r>
          </a:p>
          <a:p>
            <a:pPr marL="0" indent="0">
              <a:buNone/>
            </a:pPr>
            <a:endParaRPr lang="ru-RU" b="1" dirty="0">
              <a:latin typeface="Bahnschrift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440982" cy="450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192" y="6065912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Bahnschrift Light" panose="020B0502040204020203" pitchFamily="34" charset="0"/>
              </a:rPr>
              <a:t>Камиль</a:t>
            </a:r>
            <a:r>
              <a:rPr lang="ru-RU" dirty="0" smtClean="0">
                <a:latin typeface="Bahnschrift Light" panose="020B0502040204020203" pitchFamily="34" charset="0"/>
              </a:rPr>
              <a:t> </a:t>
            </a:r>
            <a:r>
              <a:rPr lang="ru-RU" dirty="0" err="1" smtClean="0">
                <a:latin typeface="Bahnschrift Light" panose="020B0502040204020203" pitchFamily="34" charset="0"/>
              </a:rPr>
              <a:t>Писсарро</a:t>
            </a:r>
            <a:endParaRPr lang="ru-RU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4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147248" cy="129614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Bergamasco" panose="02000500000000000000" pitchFamily="2" charset="0"/>
              </a:rPr>
              <a:t>Цвет</a:t>
            </a:r>
            <a:r>
              <a:rPr lang="ru-RU" b="1" dirty="0" smtClean="0">
                <a:latin typeface="Bahnschrift Light" panose="020B0502040204020203" pitchFamily="34" charset="0"/>
              </a:rPr>
              <a:t> </a:t>
            </a:r>
            <a:r>
              <a:rPr lang="ru-RU" dirty="0" smtClean="0">
                <a:latin typeface="Bahnschrift Light" panose="020B0502040204020203" pitchFamily="34" charset="0"/>
              </a:rPr>
              <a:t>в графике играет вспомогательную роль и не является основой рисунка.</a:t>
            </a:r>
            <a:endParaRPr lang="ru-RU" b="1" dirty="0">
              <a:latin typeface="Bahnschrift Ligh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988840"/>
            <a:ext cx="5784417" cy="4080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2240" y="2013358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ahnschrift Light" panose="020B0502040204020203" pitchFamily="34" charset="0"/>
              </a:rPr>
              <a:t>Уильям Блейк</a:t>
            </a:r>
          </a:p>
          <a:p>
            <a:r>
              <a:rPr lang="ru-RU" sz="1600" dirty="0" smtClean="0">
                <a:latin typeface="Bahnschrift Light" panose="020B0502040204020203" pitchFamily="34" charset="0"/>
              </a:rPr>
              <a:t>Иллюстрация к «Божественной комедии» Данте Алигьери</a:t>
            </a:r>
            <a:endParaRPr lang="ru-RU" sz="16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ergamasco" panose="02000500000000000000" pitchFamily="2" charset="0"/>
              </a:rPr>
              <a:t>Изобразительные средства графики</a:t>
            </a:r>
            <a:endParaRPr lang="ru-RU" b="1" dirty="0">
              <a:latin typeface="Bergamasco" panose="020005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740" y="1793962"/>
            <a:ext cx="7901609" cy="1600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Основными изобразительно-выразительными средствами графики являются: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2184" y="4314290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ahnschrift Light" panose="020B0502040204020203" pitchFamily="34" charset="0"/>
              </a:rPr>
              <a:t>Точка</a:t>
            </a:r>
            <a:endParaRPr lang="ru-RU" sz="2400" b="1" dirty="0">
              <a:latin typeface="Bahnschrift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8408" y="4957699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ahnschrift Light" panose="020B0502040204020203" pitchFamily="34" charset="0"/>
              </a:rPr>
              <a:t>Линия</a:t>
            </a:r>
            <a:endParaRPr lang="ru-RU" sz="2400" b="1" dirty="0">
              <a:latin typeface="Bahnschrift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4592" y="397920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ahnschrift Light" panose="020B0502040204020203" pitchFamily="34" charset="0"/>
              </a:rPr>
              <a:t>Пятно</a:t>
            </a:r>
            <a:endParaRPr lang="ru-RU" sz="2400" b="1" dirty="0">
              <a:latin typeface="Bahnschrift Light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960076" y="3157499"/>
            <a:ext cx="294196" cy="105253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57969" y="3157499"/>
            <a:ext cx="1380479" cy="161845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14312" y="3087824"/>
            <a:ext cx="2808312" cy="78975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5695" y="5805264"/>
            <a:ext cx="3515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Bahnschrift Light" panose="020B0502040204020203" pitchFamily="34" charset="0"/>
              </a:rPr>
              <a:t>А также штрих</a:t>
            </a:r>
            <a:r>
              <a:rPr lang="ru-RU" sz="2000" dirty="0">
                <a:latin typeface="Bahnschrift Light" panose="020B0502040204020203" pitchFamily="34" charset="0"/>
              </a:rPr>
              <a:t> </a:t>
            </a:r>
            <a:r>
              <a:rPr lang="ru-RU" sz="2000" dirty="0" smtClean="0">
                <a:latin typeface="Bahnschrift Light" panose="020B0502040204020203" pitchFamily="34" charset="0"/>
              </a:rPr>
              <a:t>и светотень.</a:t>
            </a:r>
            <a:endParaRPr lang="ru-RU" sz="2000" dirty="0">
              <a:latin typeface="Bahnschrift Light" panose="020B0502040204020203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4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1872208"/>
          </a:xfrm>
        </p:spPr>
        <p:txBody>
          <a:bodyPr/>
          <a:lstStyle/>
          <a:p>
            <a:r>
              <a:rPr lang="ru-RU" b="1" dirty="0" smtClean="0">
                <a:latin typeface="Bergamasco" panose="02000500000000000000" pitchFamily="2" charset="0"/>
              </a:rPr>
              <a:t>Линия - </a:t>
            </a:r>
            <a:r>
              <a:rPr lang="ru-RU" dirty="0" smtClean="0">
                <a:latin typeface="Bahnschrift Light" panose="020B0502040204020203" pitchFamily="34" charset="0"/>
              </a:rPr>
              <a:t>это след от движения точки на плоскости. Чем меньше точка, тем тоньше будет линия.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6" y="2282754"/>
            <a:ext cx="4096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hnschrift Light" panose="020B0502040204020203" pitchFamily="34" charset="0"/>
              </a:rPr>
              <a:t>Линия по начертанию бывает прямой, волнистой и комбинированной, может иметь разную длину и толщину.</a:t>
            </a:r>
            <a:endParaRPr lang="ru-RU" sz="2400" dirty="0">
              <a:latin typeface="Bahnschrift Ligh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1598"/>
            <a:ext cx="3373626" cy="3373626"/>
          </a:xfrm>
          <a:prstGeom prst="rect">
            <a:avLst/>
          </a:prstGeom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87464"/>
            <a:ext cx="2429205" cy="18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0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476672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ahnschrift Light" panose="020B0502040204020203" pitchFamily="34" charset="0"/>
              </a:rPr>
              <a:t>Задача линии заключается в обозначении границ формы, в связывании и объединении изобразительных элементов, в взаимодействии с плоскостью </a:t>
            </a:r>
            <a:endParaRPr lang="ru-RU" sz="2000" dirty="0">
              <a:latin typeface="Bahnschrift Ligh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8198"/>
            <a:ext cx="2737964" cy="41764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99" y="2068198"/>
            <a:ext cx="5020853" cy="194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43876"/>
            <a:ext cx="2764193" cy="21007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4208" y="4156430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Анри де Тулуз-Лотрек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Анри Матисс</a:t>
            </a:r>
          </a:p>
        </p:txBody>
      </p:sp>
    </p:spTree>
    <p:extLst>
      <p:ext uri="{BB962C8B-B14F-4D97-AF65-F5344CB8AC3E}">
        <p14:creationId xmlns:p14="http://schemas.microsoft.com/office/powerpoint/2010/main" val="133062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7992888" cy="30243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Bergamasco" panose="02000500000000000000" pitchFamily="2" charset="0"/>
              </a:rPr>
              <a:t>Точка - </a:t>
            </a:r>
            <a:r>
              <a:rPr lang="ru-RU" dirty="0" smtClean="0">
                <a:latin typeface="Bahnschrift Light" panose="020B0502040204020203" pitchFamily="34" charset="0"/>
              </a:rPr>
              <a:t>это графический акцент на плоскости от прикосновения карандашом/фломастером/пером или другими художественными материалами. Активность восприятия точки зависит от того, сколько данного изобразительного средства присутствует в листе. Таким образом из точек можно создать целое самостоятельное изображение.</a:t>
            </a:r>
            <a:endParaRPr lang="ru-RU" b="1" dirty="0">
              <a:latin typeface="Bergamasco" panose="020005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2924944"/>
            <a:ext cx="533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Bahnschrift Light" panose="020B0502040204020203" pitchFamily="34" charset="0"/>
              </a:rPr>
              <a:t>Точка также может совмещаться и с другими изобразительными средствами</a:t>
            </a:r>
            <a:endParaRPr lang="ru-RU" sz="2400" dirty="0">
              <a:latin typeface="Bahnschrift Light" panose="020B0502040204020203" pitchFamily="34" charset="0"/>
            </a:endParaRP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2542380" cy="26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2664296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28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695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СОДЕРЖАНИЕ</vt:lpstr>
      <vt:lpstr>ВВЕДЕНИЕ</vt:lpstr>
      <vt:lpstr>Что такое графика?</vt:lpstr>
      <vt:lpstr>Презентация PowerPoint</vt:lpstr>
      <vt:lpstr>Изобразительные средства графики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 ШТРИХ, СВЕТОТЕНЬ и ТОН</vt:lpstr>
      <vt:lpstr>Презентация PowerPoint</vt:lpstr>
      <vt:lpstr>На какие виды делится ГРАФИКА?</vt:lpstr>
      <vt:lpstr>НАЗНАЧЕНИЯ:</vt:lpstr>
      <vt:lpstr>Что же такое ЭСТАМП?</vt:lpstr>
      <vt:lpstr>Презентация PowerPoint</vt:lpstr>
      <vt:lpstr>Несколько примеров эстампа:</vt:lpstr>
      <vt:lpstr>ЗАКЛЮЧЕНИЕ</vt:lpstr>
      <vt:lpstr>ЛИТЕРАТУРА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</cp:revision>
  <dcterms:created xsi:type="dcterms:W3CDTF">2025-11-23T15:23:06Z</dcterms:created>
  <dcterms:modified xsi:type="dcterms:W3CDTF">2025-11-24T13:49:31Z</dcterms:modified>
</cp:coreProperties>
</file>