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59" r:id="rId4"/>
    <p:sldId id="270" r:id="rId5"/>
    <p:sldId id="271" r:id="rId6"/>
    <p:sldId id="272" r:id="rId7"/>
    <p:sldId id="273" r:id="rId8"/>
    <p:sldId id="274" r:id="rId9"/>
    <p:sldId id="278" r:id="rId10"/>
    <p:sldId id="275" r:id="rId11"/>
    <p:sldId id="276" r:id="rId12"/>
    <p:sldId id="277" r:id="rId13"/>
    <p:sldId id="268" r:id="rId14"/>
    <p:sldId id="266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6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3" autoAdjust="0"/>
    <p:restoredTop sz="94660"/>
  </p:normalViewPr>
  <p:slideViewPr>
    <p:cSldViewPr>
      <p:cViewPr varScale="1">
        <p:scale>
          <a:sx n="150" d="100"/>
          <a:sy n="150" d="100"/>
        </p:scale>
        <p:origin x="21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57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35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28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38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69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66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37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19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49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93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71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A14C9-1104-4380-BA72-02284D2AE82C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67B4-FEF8-4AF4-B40B-38EA9C35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532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4.xml"/><Relationship Id="rId7" Type="http://schemas.openxmlformats.org/officeDocument/2006/relationships/slide" Target="slide18.xml"/><Relationship Id="rId12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slide" Target="slide21.xml"/><Relationship Id="rId5" Type="http://schemas.openxmlformats.org/officeDocument/2006/relationships/slide" Target="slide20.xml"/><Relationship Id="rId10" Type="http://schemas.openxmlformats.org/officeDocument/2006/relationships/slide" Target="slide16.xml"/><Relationship Id="rId4" Type="http://schemas.openxmlformats.org/officeDocument/2006/relationships/slide" Target="slide19.xml"/><Relationship Id="rId9" Type="http://schemas.openxmlformats.org/officeDocument/2006/relationships/slide" Target="slide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10" Type="http://schemas.openxmlformats.org/officeDocument/2006/relationships/slide" Target="slide13.xml"/><Relationship Id="rId4" Type="http://schemas.openxmlformats.org/officeDocument/2006/relationships/image" Target="../media/image22.gif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59632" y="1340768"/>
            <a:ext cx="7884367" cy="32403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50662" y="304892"/>
            <a:ext cx="7884367" cy="45981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59832" y="620688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ПРАВИЛА ПЕШЕХОДА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6096" y="2222284"/>
            <a:ext cx="32315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Подготовила: </a:t>
            </a:r>
          </a:p>
          <a:p>
            <a:pPr algn="ctr"/>
            <a:r>
              <a:rPr lang="ru-RU" dirty="0"/>
              <a:t>воспитатель</a:t>
            </a:r>
          </a:p>
          <a:p>
            <a:pPr algn="ctr"/>
            <a:r>
              <a:rPr lang="ru-RU" dirty="0"/>
              <a:t>МАДОУ «Д</a:t>
            </a:r>
            <a:r>
              <a:rPr lang="en-US" dirty="0"/>
              <a:t>/</a:t>
            </a:r>
            <a:r>
              <a:rPr lang="ru-RU" dirty="0"/>
              <a:t>с №1 «Семицветик»</a:t>
            </a:r>
          </a:p>
          <a:p>
            <a:pPr algn="ctr"/>
            <a:r>
              <a:rPr lang="ru-RU" dirty="0"/>
              <a:t>Казакова О.А.</a:t>
            </a:r>
          </a:p>
        </p:txBody>
      </p:sp>
    </p:spTree>
    <p:extLst>
      <p:ext uri="{BB962C8B-B14F-4D97-AF65-F5344CB8AC3E}">
        <p14:creationId xmlns:p14="http://schemas.microsoft.com/office/powerpoint/2010/main" val="155598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5328" y="109391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403" y="109304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85358" y="109304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2451" y="109391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31232" y="109391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63280" y="109391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64499" y="109304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17406" y="109304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95328" y="145395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95328" y="180918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5328" y="2157040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95328" y="2517080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95328" y="287352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95328" y="323356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497959" y="3575239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97959" y="3946799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97959" y="4300287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85394" y="4660327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497959" y="501390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27376" y="2157040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63280" y="216922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631232" y="216922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203461" y="216922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781570" y="217443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364499" y="217443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32451" y="253447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32451" y="217943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32451" y="1827404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8355" y="2187444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00403" y="2176781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065911" y="323356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243149" y="2139801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243149" y="323121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811101" y="3237160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374169" y="3227921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942121" y="323356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32451" y="362501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32451" y="326497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32451" y="2901589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065911" y="465582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338889" y="4660327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906841" y="4666879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243149" y="5024959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243149" y="4666879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243149" y="4306839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243149" y="3946799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243149" y="3586759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243149" y="2499841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243149" y="2867881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053346" y="145395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213618" y="2901589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2213618" y="252762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222466" y="181399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2222466" y="465582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2654514" y="465582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222466" y="3277590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379053" y="3940247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379053" y="3597200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379053" y="2861661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927376" y="145395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4338889" y="144914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-17086" y="587727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767341" y="96620"/>
            <a:ext cx="3254340" cy="280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6096713" y="3982144"/>
            <a:ext cx="2795767" cy="2471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5675197" y="3227921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74" name="Стрелка вниз 73"/>
          <p:cNvSpPr/>
          <p:nvPr/>
        </p:nvSpPr>
        <p:spPr>
          <a:xfrm>
            <a:off x="4379053" y="2499841"/>
            <a:ext cx="391884" cy="23681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C:\Users\Админ\Desktop\01dc32a665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110" y="4395115"/>
            <a:ext cx="1631474" cy="168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/>
          <p:cNvSpPr txBox="1"/>
          <p:nvPr/>
        </p:nvSpPr>
        <p:spPr>
          <a:xfrm>
            <a:off x="6026359" y="645797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Ты, шофер, не торопись,</a:t>
            </a:r>
          </a:p>
          <a:p>
            <a:pPr algn="ctr"/>
            <a:r>
              <a:rPr lang="ru-RU" dirty="0"/>
              <a:t>Видишь знак, остановись!</a:t>
            </a:r>
          </a:p>
          <a:p>
            <a:pPr algn="ctr"/>
            <a:r>
              <a:rPr lang="ru-RU" dirty="0"/>
              <a:t>Прежде чем продолжить путь,</a:t>
            </a:r>
          </a:p>
          <a:p>
            <a:pPr algn="ctr"/>
            <a:r>
              <a:rPr lang="ru-RU" dirty="0"/>
              <a:t>Осмотреться не забудь!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394251" y="2853488"/>
            <a:ext cx="391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06734" y="3575239"/>
            <a:ext cx="376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406734" y="3946799"/>
            <a:ext cx="364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</a:p>
        </p:txBody>
      </p:sp>
    </p:spTree>
    <p:extLst>
      <p:ext uri="{BB962C8B-B14F-4D97-AF65-F5344CB8AC3E}">
        <p14:creationId xmlns:p14="http://schemas.microsoft.com/office/powerpoint/2010/main" val="38742161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3" grpId="0"/>
      <p:bldP spid="76" grpId="0"/>
      <p:bldP spid="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5328" y="110979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403" y="109304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85358" y="109304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2451" y="109391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31232" y="1105704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63280" y="1105704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64499" y="109304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99184" y="1105704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10073" y="145308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95328" y="1826804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5328" y="218485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95328" y="254489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95328" y="2919329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04425" y="3262321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10073" y="361793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10073" y="397797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10073" y="433599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10073" y="469603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10073" y="505607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14957" y="2186844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63280" y="2186844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631232" y="2186844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203461" y="2190717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781570" y="218485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349522" y="218485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32451" y="2559289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32451" y="2190717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32451" y="183961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3582" y="218485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05630" y="2190717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078025" y="325789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211101" y="2180689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205391" y="325587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779053" y="325587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347005" y="325789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914957" y="325789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32451" y="362501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32451" y="326497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32451" y="291713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078025" y="469603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379053" y="469603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942121" y="469603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211101" y="505607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211101" y="469603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211101" y="435029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211101" y="399116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211101" y="3622104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205391" y="253103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205391" y="289107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062967" y="1466764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213618" y="2908227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2213618" y="2567194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213618" y="1830677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2222466" y="469603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2654514" y="469520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213618" y="325111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347005" y="399025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4347005" y="363535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4347005" y="290493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3927376" y="145395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4347005" y="145308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52" y="587727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767341" y="96620"/>
            <a:ext cx="3254340" cy="280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Наш автобус ехал-ехал, </a:t>
            </a:r>
          </a:p>
          <a:p>
            <a:pPr algn="ctr"/>
            <a:r>
              <a:rPr lang="ru-RU" dirty="0"/>
              <a:t>И к площадочке подъехал. </a:t>
            </a:r>
          </a:p>
          <a:p>
            <a:pPr algn="ctr"/>
            <a:r>
              <a:rPr lang="ru-RU" dirty="0"/>
              <a:t>А на ней народ скучает, Молча транспорт ожидает.... 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6096713" y="3982144"/>
            <a:ext cx="2795767" cy="2471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5637439" y="3266265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73" name="Стрелка вниз 72"/>
          <p:cNvSpPr/>
          <p:nvPr/>
        </p:nvSpPr>
        <p:spPr>
          <a:xfrm>
            <a:off x="5272913" y="1813992"/>
            <a:ext cx="297003" cy="3500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C:\Users\Админ\Desktop\hello_html_31940ce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744" y="4516016"/>
            <a:ext cx="2078384" cy="155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5242006" y="2150647"/>
            <a:ext cx="358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242006" y="2504423"/>
            <a:ext cx="327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242006" y="2877066"/>
            <a:ext cx="358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242006" y="3635352"/>
            <a:ext cx="327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242006" y="3985052"/>
            <a:ext cx="358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242006" y="4350296"/>
            <a:ext cx="327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242006" y="4695203"/>
            <a:ext cx="297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272913" y="5032456"/>
            <a:ext cx="297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1507283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5328" y="109391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403" y="109304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85358" y="109304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2451" y="109391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31232" y="109391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63280" y="109391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64499" y="109304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17406" y="109304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95328" y="145395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95328" y="181312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5328" y="219539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95328" y="254489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95328" y="290493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04425" y="3262321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10073" y="361793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10073" y="397797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10073" y="433599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10073" y="469603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10073" y="505607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27376" y="219066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63280" y="218597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631232" y="219066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217406" y="2202495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796547" y="219550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379779" y="219066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55290" y="254601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47731" y="217932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55290" y="181928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8862" y="217932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23242" y="2188011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078025" y="325789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205391" y="2243025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205391" y="329413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779053" y="329413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347005" y="325789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914957" y="325789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47731" y="362501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47731" y="326497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47731" y="292493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078025" y="469603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359424" y="469603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942121" y="469603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211101" y="5037720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211101" y="469603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211101" y="435029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211101" y="399116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211101" y="3646910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5205391" y="257408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5205391" y="2929031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063280" y="145924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222556" y="2921859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2222556" y="2563971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222556" y="1842455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2222466" y="469603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2654514" y="469520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222466" y="325789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344401" y="397595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4344401" y="361591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4347005" y="290493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3927376" y="145395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4370303" y="145308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-8971" y="587727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767341" y="96620"/>
            <a:ext cx="3254340" cy="280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Командуя жезлом, он всех направляет,</a:t>
            </a:r>
            <a:br>
              <a:rPr lang="ru-RU" dirty="0"/>
            </a:br>
            <a:r>
              <a:rPr lang="ru-RU" dirty="0"/>
              <a:t>И всем перекрёстком один управляет.</a:t>
            </a:r>
            <a:br>
              <a:rPr lang="ru-RU" dirty="0"/>
            </a:br>
            <a:r>
              <a:rPr lang="ru-RU" dirty="0"/>
              <a:t>Он словно волшебник, машин дрессировщик,</a:t>
            </a:r>
            <a:br>
              <a:rPr lang="ru-RU" dirty="0"/>
            </a:br>
            <a:r>
              <a:rPr lang="ru-RU" dirty="0"/>
              <a:t>А имя ему - ... 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6096713" y="3982144"/>
            <a:ext cx="2795767" cy="2471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5637439" y="3301671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pic>
        <p:nvPicPr>
          <p:cNvPr id="11266" name="Picture 2" descr="C:\Users\Админ\Desktop\img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981" y="4357559"/>
            <a:ext cx="1849059" cy="19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трелка вниз 72"/>
          <p:cNvSpPr/>
          <p:nvPr/>
        </p:nvSpPr>
        <p:spPr>
          <a:xfrm>
            <a:off x="3462630" y="719598"/>
            <a:ext cx="432048" cy="2521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>
            <a:off x="3567306" y="1790556"/>
            <a:ext cx="417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510073" y="2550706"/>
            <a:ext cx="384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533989" y="2881789"/>
            <a:ext cx="384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538689" y="3615916"/>
            <a:ext cx="327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562605" y="3951092"/>
            <a:ext cx="355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500659" y="4315961"/>
            <a:ext cx="355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552206" y="5017685"/>
            <a:ext cx="332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</p:txBody>
      </p:sp>
      <p:pic>
        <p:nvPicPr>
          <p:cNvPr id="81" name="Zvuki_dlya_video_-_Opladismenty_Dlya_Montazh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003.471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221908"/>
            <a:ext cx="609600" cy="609600"/>
          </a:xfrm>
          <a:prstGeom prst="rect">
            <a:avLst/>
          </a:prstGeom>
        </p:spPr>
      </p:pic>
      <p:sp>
        <p:nvSpPr>
          <p:cNvPr id="31" name="Управляющая кнопка: домой 30">
            <a:hlinkClick r:id="rId6" action="ppaction://hlinksldjump" highlightClick="1"/>
          </p:cNvPr>
          <p:cNvSpPr/>
          <p:nvPr/>
        </p:nvSpPr>
        <p:spPr>
          <a:xfrm>
            <a:off x="111701" y="6366172"/>
            <a:ext cx="411541" cy="406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9633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095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95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  <p:bldLst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8972" y="542151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092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339752" y="186537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«Учёные вопросы»</a:t>
            </a:r>
            <a:endParaRPr lang="ru-RU" sz="32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лако 8">
            <a:hlinkClick r:id="rId3" action="ppaction://hlinksldjump"/>
          </p:cNvPr>
          <p:cNvSpPr/>
          <p:nvPr/>
        </p:nvSpPr>
        <p:spPr>
          <a:xfrm>
            <a:off x="2123728" y="1469211"/>
            <a:ext cx="1152128" cy="747517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Облако 9">
            <a:hlinkClick r:id="rId4" action="ppaction://hlinksldjump"/>
          </p:cNvPr>
          <p:cNvSpPr/>
          <p:nvPr/>
        </p:nvSpPr>
        <p:spPr>
          <a:xfrm>
            <a:off x="4746228" y="2722854"/>
            <a:ext cx="1152128" cy="747517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1" name="Облако 10">
            <a:hlinkClick r:id="rId5" action="ppaction://hlinksldjump"/>
          </p:cNvPr>
          <p:cNvSpPr/>
          <p:nvPr/>
        </p:nvSpPr>
        <p:spPr>
          <a:xfrm>
            <a:off x="6659660" y="2732620"/>
            <a:ext cx="1152128" cy="747517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3" name="Облако 12">
            <a:hlinkClick r:id="rId6" action="ppaction://hlinksldjump"/>
          </p:cNvPr>
          <p:cNvSpPr/>
          <p:nvPr/>
        </p:nvSpPr>
        <p:spPr>
          <a:xfrm>
            <a:off x="3952063" y="1458116"/>
            <a:ext cx="1152128" cy="747517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Облако 13">
            <a:hlinkClick r:id="rId7" action="ppaction://hlinksldjump"/>
          </p:cNvPr>
          <p:cNvSpPr/>
          <p:nvPr/>
        </p:nvSpPr>
        <p:spPr>
          <a:xfrm>
            <a:off x="3032975" y="2722853"/>
            <a:ext cx="1152128" cy="747517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8" name="Облако 17">
            <a:hlinkClick r:id="rId8" action="ppaction://hlinksldjump"/>
          </p:cNvPr>
          <p:cNvSpPr/>
          <p:nvPr/>
        </p:nvSpPr>
        <p:spPr>
          <a:xfrm>
            <a:off x="7665888" y="1415337"/>
            <a:ext cx="1152128" cy="747517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9" name="Облако 18">
            <a:hlinkClick r:id="rId9" action="ppaction://hlinksldjump"/>
          </p:cNvPr>
          <p:cNvSpPr/>
          <p:nvPr/>
        </p:nvSpPr>
        <p:spPr>
          <a:xfrm>
            <a:off x="5796136" y="4039125"/>
            <a:ext cx="1152128" cy="747517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0" name="Облако 19">
            <a:hlinkClick r:id="rId10" action="ppaction://hlinksldjump"/>
          </p:cNvPr>
          <p:cNvSpPr/>
          <p:nvPr/>
        </p:nvSpPr>
        <p:spPr>
          <a:xfrm>
            <a:off x="5648920" y="1450229"/>
            <a:ext cx="1152128" cy="747517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" name="Облако 20">
            <a:hlinkClick r:id="rId11" action="ppaction://hlinksldjump"/>
          </p:cNvPr>
          <p:cNvSpPr/>
          <p:nvPr/>
        </p:nvSpPr>
        <p:spPr>
          <a:xfrm>
            <a:off x="3779912" y="4102790"/>
            <a:ext cx="1152128" cy="747517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4" name="Управляющая кнопка: домой 23">
            <a:hlinkClick r:id="rId12" action="ppaction://hlinksldjump" highlightClick="1"/>
          </p:cNvPr>
          <p:cNvSpPr/>
          <p:nvPr/>
        </p:nvSpPr>
        <p:spPr>
          <a:xfrm>
            <a:off x="8532440" y="5845176"/>
            <a:ext cx="504056" cy="5361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40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555776" y="980728"/>
            <a:ext cx="5688632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1.Как нужно обходить машины, стоящие у тротуара?</a:t>
            </a:r>
          </a:p>
        </p:txBody>
      </p:sp>
      <p:pic>
        <p:nvPicPr>
          <p:cNvPr id="1026" name="Picture 2" descr="C:\Users\Админ\Desktop\slide_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65500"/>
            <a:ext cx="4638092" cy="3478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8532439" y="6160628"/>
            <a:ext cx="602589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55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555776" y="980728"/>
            <a:ext cx="5688632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2.Как надо переходить улицу, если нет регулировщика и светофора?</a:t>
            </a:r>
            <a:endParaRPr lang="ru-RU" sz="28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Админ\Desktop\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29000"/>
            <a:ext cx="4752528" cy="3237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604447" y="6285656"/>
            <a:ext cx="539551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7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55776" y="980728"/>
            <a:ext cx="5688632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3.Какие сигналы светофора вы знаете? Что обозначает каждый сигнал?</a:t>
            </a:r>
          </a:p>
        </p:txBody>
      </p:sp>
      <p:pic>
        <p:nvPicPr>
          <p:cNvPr id="3074" name="Picture 2" descr="C:\Users\Админ\Desktop\trafficligh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522" y="3501008"/>
            <a:ext cx="4809962" cy="30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676456" y="6381328"/>
            <a:ext cx="467543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1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3007" y="404664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555776" y="980728"/>
            <a:ext cx="5688632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14092" y="145052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4.Почему нельзя играть на проезжей части дороги?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268" y="3501009"/>
            <a:ext cx="4885947" cy="3119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604448" y="6309320"/>
            <a:ext cx="546200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9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555776" y="980728"/>
            <a:ext cx="5688632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5.Каким машинам разрешено ехать на красный свет?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9" y="3429000"/>
            <a:ext cx="2499706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29000"/>
            <a:ext cx="2520280" cy="1268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495" y="5092404"/>
            <a:ext cx="2538785" cy="1290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омой 4">
            <a:hlinkClick r:id="rId6" action="ppaction://hlinksldjump" highlightClick="1"/>
          </p:cNvPr>
          <p:cNvSpPr/>
          <p:nvPr/>
        </p:nvSpPr>
        <p:spPr>
          <a:xfrm>
            <a:off x="8460432" y="6237312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86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671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627784" y="1340768"/>
            <a:ext cx="5688632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6.Что означают эти знаки?</a:t>
            </a:r>
          </a:p>
        </p:txBody>
      </p:sp>
      <p:pic>
        <p:nvPicPr>
          <p:cNvPr id="6146" name="Picture 2" descr="C:\Users\Админ\Desktop\photo_2017_02_01_17_58_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70" y="3645024"/>
            <a:ext cx="1440160" cy="1080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дмин\Desktop\2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45024"/>
            <a:ext cx="1219200" cy="121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806" y="3645024"/>
            <a:ext cx="1160524" cy="1561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C:\Users\Админ\Desktop\iimg10879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60899"/>
            <a:ext cx="1304925" cy="1203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Админ\Desktop\image003_1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498" y="4925407"/>
            <a:ext cx="1383432" cy="1356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53" y="5004578"/>
            <a:ext cx="1323477" cy="1197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372" y="4987084"/>
            <a:ext cx="1259785" cy="1232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омой 4">
            <a:hlinkClick r:id="rId10" action="ppaction://hlinksldjump" highlightClick="1"/>
          </p:cNvPr>
          <p:cNvSpPr/>
          <p:nvPr/>
        </p:nvSpPr>
        <p:spPr>
          <a:xfrm>
            <a:off x="8532439" y="6281534"/>
            <a:ext cx="611559" cy="5764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42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2069085" y="1556792"/>
            <a:ext cx="316835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3399690" y="2693392"/>
            <a:ext cx="316835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>
            <a:hlinkClick r:id="rId4" action="ppaction://hlinksldjump"/>
          </p:cNvPr>
          <p:cNvSpPr/>
          <p:nvPr/>
        </p:nvSpPr>
        <p:spPr>
          <a:xfrm>
            <a:off x="5352132" y="1556792"/>
            <a:ext cx="316835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02957" y="620688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Меню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4868" y="1706905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Кроссворд</a:t>
            </a:r>
            <a:r>
              <a:rPr lang="ru-RU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08104" y="1706905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</a:p>
        </p:txBody>
      </p:sp>
      <p:sp>
        <p:nvSpPr>
          <p:cNvPr id="21" name="TextBox 20">
            <a:hlinkClick r:id="rId4" action="ppaction://hlinksldjump"/>
          </p:cNvPr>
          <p:cNvSpPr txBox="1"/>
          <p:nvPr/>
        </p:nvSpPr>
        <p:spPr>
          <a:xfrm>
            <a:off x="3417501" y="2693392"/>
            <a:ext cx="3132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«Ученые вопросы»</a:t>
            </a:r>
          </a:p>
        </p:txBody>
      </p:sp>
    </p:spTree>
    <p:extLst>
      <p:ext uri="{BB962C8B-B14F-4D97-AF65-F5344CB8AC3E}">
        <p14:creationId xmlns:p14="http://schemas.microsoft.com/office/powerpoint/2010/main" val="241332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764704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555776" y="980728"/>
            <a:ext cx="5688632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1404354"/>
            <a:ext cx="49863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7.Где нужно стоять в ожидании трамвая, троллейбуса или  автобуса?</a:t>
            </a:r>
          </a:p>
        </p:txBody>
      </p:sp>
      <p:pic>
        <p:nvPicPr>
          <p:cNvPr id="7170" name="Picture 2" descr="C:\Users\Админ\Desktop\360408509_w640_h640_cid708054_pid248955252-2693262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648" y="3429000"/>
            <a:ext cx="4248472" cy="3117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604448" y="6258284"/>
            <a:ext cx="53955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63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3" y="764704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708176" y="1133128"/>
            <a:ext cx="5688632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 8.Какие предметы на одежде помогут водителям заметить пешехода в темное время суток?</a:t>
            </a:r>
          </a:p>
        </p:txBody>
      </p:sp>
      <p:pic>
        <p:nvPicPr>
          <p:cNvPr id="8194" name="Picture 2" descr="C:\Users\Админ\Desktop\120514_0303798858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9341">
            <a:off x="3762579" y="3755302"/>
            <a:ext cx="2491083" cy="186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дмин\Desktop\m92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116">
            <a:off x="6162422" y="4703417"/>
            <a:ext cx="2698422" cy="1799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5" action="ppaction://hlinksldjump" highlightClick="1"/>
          </p:cNvPr>
          <p:cNvSpPr/>
          <p:nvPr/>
        </p:nvSpPr>
        <p:spPr>
          <a:xfrm>
            <a:off x="8604448" y="6381328"/>
            <a:ext cx="539552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48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3" y="620688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708176" y="1133128"/>
            <a:ext cx="5688632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 9.Какие виды переходов вы знаете? </a:t>
            </a:r>
          </a:p>
        </p:txBody>
      </p:sp>
      <p:pic>
        <p:nvPicPr>
          <p:cNvPr id="9218" name="Picture 2" descr="C:\Users\Админ\Desktop\40492_html_mdde4f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27022"/>
            <a:ext cx="3960440" cy="297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05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267744" y="2199928"/>
            <a:ext cx="515386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val="311701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53" y="602967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96713" y="3982144"/>
            <a:ext cx="2795767" cy="2471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67341" y="96620"/>
            <a:ext cx="3254340" cy="280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 Железная сова </a:t>
            </a:r>
            <a:br>
              <a:rPr lang="ru-RU" dirty="0"/>
            </a:br>
            <a:r>
              <a:rPr lang="ru-RU" dirty="0"/>
              <a:t>На ветке, у дороги,</a:t>
            </a:r>
            <a:br>
              <a:rPr lang="ru-RU" dirty="0"/>
            </a:br>
            <a:r>
              <a:rPr lang="ru-RU" dirty="0"/>
              <a:t>Три глаза разноцветных</a:t>
            </a:r>
            <a:br>
              <a:rPr lang="ru-RU" dirty="0"/>
            </a:br>
            <a:r>
              <a:rPr lang="ru-RU" dirty="0"/>
              <a:t>Смотрят очень строго. 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95328" y="114073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403" y="113314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85358" y="1134744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32451" y="1134744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654604" y="113314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063280" y="114073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364499" y="113314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22556" y="113314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495328" y="150077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95328" y="183657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95328" y="219539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95328" y="254489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95328" y="288177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95328" y="324181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495328" y="360185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482909" y="3961893"/>
            <a:ext cx="432048" cy="3794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482909" y="430560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482909" y="466564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482909" y="502026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927376" y="218597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078025" y="218485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654514" y="2188357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222466" y="2182431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6547" y="2183181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364499" y="217777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932451" y="2532657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932451" y="217777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932451" y="181773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8355" y="217777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00403" y="2182431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063280" y="324181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199197" y="2196864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631245" y="3266097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199197" y="3266097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4767149" y="326497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347005" y="325789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914957" y="323230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932451" y="358862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932451" y="3247150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932451" y="2892697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050861" y="466564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337472" y="466564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3914957" y="466564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199197" y="505607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199197" y="469084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5199197" y="433080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5199197" y="397076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199197" y="361072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5199197" y="255543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199197" y="2911690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3063280" y="1499180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2222556" y="288381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2222556" y="253781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2222556" y="1823141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2228595" y="466022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2654514" y="466564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2222556" y="3237790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4359424" y="397076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4347005" y="3615690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4347005" y="290493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3914957" y="150077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4335101" y="1494784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трелка вниз 78"/>
          <p:cNvSpPr/>
          <p:nvPr/>
        </p:nvSpPr>
        <p:spPr>
          <a:xfrm rot="16200000">
            <a:off x="113831" y="1074134"/>
            <a:ext cx="348384" cy="4247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531589" y="1100666"/>
            <a:ext cx="404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553105" y="1460706"/>
            <a:ext cx="383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Админ\Desktop\341865ac27f86c49e0906fcaf2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342" y="4305606"/>
            <a:ext cx="1156507" cy="197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xtBox 91"/>
          <p:cNvSpPr txBox="1"/>
          <p:nvPr/>
        </p:nvSpPr>
        <p:spPr>
          <a:xfrm>
            <a:off x="517519" y="110062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947483" y="1114709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79531" y="1102510"/>
            <a:ext cx="405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807736" y="1102510"/>
            <a:ext cx="420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234724" y="1102510"/>
            <a:ext cx="425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654514" y="1102510"/>
            <a:ext cx="390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086652" y="1102510"/>
            <a:ext cx="396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534810" y="1086459"/>
            <a:ext cx="361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</p:spTree>
    <p:extLst>
      <p:ext uri="{BB962C8B-B14F-4D97-AF65-F5344CB8AC3E}">
        <p14:creationId xmlns:p14="http://schemas.microsoft.com/office/powerpoint/2010/main" val="3407822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5328" y="109391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403" y="109304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85358" y="109304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2451" y="109391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31232" y="109391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63280" y="109391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64499" y="109304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17406" y="109304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95328" y="145395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5443" y="180918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5328" y="2159809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95328" y="2519849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95443" y="2879889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04425" y="323835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95443" y="359839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95443" y="395843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95443" y="431847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95443" y="467851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95443" y="5037720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27491" y="2158309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76947" y="2158309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54514" y="2158309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228595" y="2158309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96547" y="2156720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364499" y="2156720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45174" y="2516760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45174" y="2156720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45174" y="1796680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078" y="216922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13126" y="2156720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078025" y="323835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180888" y="2542299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180888" y="322691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778217" y="322674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347005" y="322100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927491" y="3231244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45174" y="3546395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45174" y="320408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945174" y="286096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063395" y="4677680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323206" y="468188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914957" y="467851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205700" y="5012217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209677" y="4652177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209089" y="428223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210265" y="393814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210265" y="357847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180888" y="286687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180888" y="2182259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053346" y="145395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228595" y="286096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228595" y="2519849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233692" y="1796680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217406" y="4683877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631347" y="468818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228595" y="322100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359539" y="394108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359539" y="358104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359539" y="2879889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927376" y="145395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370303" y="145308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27281" y="5810944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767341" y="96620"/>
            <a:ext cx="3254340" cy="280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Полосатая указка,</a:t>
            </a:r>
            <a:br>
              <a:rPr lang="ru-RU" dirty="0"/>
            </a:br>
            <a:r>
              <a:rPr lang="ru-RU" dirty="0"/>
              <a:t>Словно палочка из сказки.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6096713" y="3982144"/>
            <a:ext cx="2795767" cy="2471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5612936" y="321843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Админ\Desktop\den_gai_ukra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531" y="4485601"/>
            <a:ext cx="1918130" cy="162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трелка вправо 72"/>
          <p:cNvSpPr/>
          <p:nvPr/>
        </p:nvSpPr>
        <p:spPr>
          <a:xfrm>
            <a:off x="2631232" y="1500776"/>
            <a:ext cx="422114" cy="2959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053346" y="1428138"/>
            <a:ext cx="408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522607" y="1413882"/>
            <a:ext cx="404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960272" y="1417164"/>
            <a:ext cx="386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383087" y="1428138"/>
            <a:ext cx="384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</p:spTree>
    <p:extLst>
      <p:ext uri="{BB962C8B-B14F-4D97-AF65-F5344CB8AC3E}">
        <p14:creationId xmlns:p14="http://schemas.microsoft.com/office/powerpoint/2010/main" val="2202244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/>
      <p:bldP spid="75" grpId="0"/>
      <p:bldP spid="76" grpId="0"/>
      <p:bldP spid="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5328" y="109391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403" y="109304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85358" y="109304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2451" y="109391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31232" y="109391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63280" y="109391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64499" y="109304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17406" y="109304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95328" y="145395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82909" y="180918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82909" y="216922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95328" y="2527240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82909" y="2850255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94552" y="321228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78686" y="357232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78686" y="393236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78686" y="4293761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82909" y="4653801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95328" y="5013841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27376" y="216922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63280" y="216922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45666" y="216922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217406" y="2178640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96547" y="2178640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364499" y="2178640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32451" y="252926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32451" y="2178640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32451" y="1818600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7520" y="219346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00403" y="219108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046638" y="321228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25607" y="210835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217339" y="3192259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791472" y="3196374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359424" y="3205505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914957" y="3196374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32451" y="362501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32451" y="326497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932451" y="289785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043305" y="4653801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325416" y="4652895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893368" y="4653801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225607" y="5012935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225607" y="4653801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225607" y="4293761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225607" y="3925197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225607" y="3565157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217339" y="246839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217339" y="282843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053346" y="145395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213618" y="288266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213618" y="2532775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227563" y="1818600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222466" y="4653801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631232" y="4653801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222466" y="321557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370428" y="3925197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370428" y="3570335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359424" y="2836334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927376" y="145395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4370303" y="145308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7975" y="587727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767341" y="96620"/>
            <a:ext cx="3254340" cy="280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Что за транспорт такой Что везет тебя домой. Он бежит туда-сюда, Упираясь в провода.... 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6096713" y="3982144"/>
            <a:ext cx="2795767" cy="2471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5657655" y="3192259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Админ\Desktop\hello_html_m1675a9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480" y="4387810"/>
            <a:ext cx="1844232" cy="179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трелка вправо 72"/>
          <p:cNvSpPr/>
          <p:nvPr/>
        </p:nvSpPr>
        <p:spPr>
          <a:xfrm rot="16381357" flipH="1">
            <a:off x="140412" y="1842796"/>
            <a:ext cx="260170" cy="3484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6685" y="2178640"/>
            <a:ext cx="422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09568" y="2153714"/>
            <a:ext cx="422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353310" y="215371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796547" y="2129158"/>
            <a:ext cx="420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229954" y="2154306"/>
            <a:ext cx="417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660371" y="2142208"/>
            <a:ext cx="402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087457" y="2129508"/>
            <a:ext cx="383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495890" y="2154306"/>
            <a:ext cx="397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32451" y="2156131"/>
            <a:ext cx="420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914957" y="2156131"/>
            <a:ext cx="398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22604768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5328" y="109391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403" y="109304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85358" y="109304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2451" y="109391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31232" y="109391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63280" y="109391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64499" y="109304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17406" y="109304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95328" y="145395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95328" y="182321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5328" y="219539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95328" y="254489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98685" y="2918795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04425" y="327998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10073" y="361793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10073" y="397797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10073" y="433599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10073" y="469603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10073" y="505607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14957" y="218485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63280" y="219539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631232" y="218485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199184" y="218485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781570" y="218325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349522" y="219539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17474" y="2561051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17474" y="220280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17474" y="184276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8355" y="220280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79189" y="220280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066637" y="326678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37939" y="2203320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234399" y="326678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802351" y="326678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359424" y="327998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938255" y="327757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11237" y="364002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11237" y="327998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917474" y="291994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078025" y="469603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379053" y="469603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942121" y="469603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237939" y="506681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234399" y="469603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234399" y="435029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234399" y="399116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234399" y="3611571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237939" y="2561051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237939" y="2891491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053346" y="145395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222466" y="289785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213618" y="254489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213618" y="182481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222466" y="469603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654514" y="469520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222466" y="3256321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370303" y="400006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374169" y="364002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363153" y="292960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927376" y="145395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4370303" y="145308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-8970" y="5949280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767341" y="96620"/>
            <a:ext cx="3254340" cy="280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Тут машина не пойдет. Главный здесь – пешеход. Что друг другу не мешать, Нужно справа путь держать.... 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6096713" y="3982144"/>
            <a:ext cx="2795767" cy="2471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5666447" y="326497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трелка вниз 72"/>
          <p:cNvSpPr/>
          <p:nvPr/>
        </p:nvSpPr>
        <p:spPr>
          <a:xfrm rot="16200000">
            <a:off x="2696341" y="3257354"/>
            <a:ext cx="348395" cy="36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 descr="C:\Users\Админ\Desktop\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773" y="4416089"/>
            <a:ext cx="2309645" cy="165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101307" y="3251531"/>
            <a:ext cx="40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23655" y="3239913"/>
            <a:ext cx="404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42121" y="3236286"/>
            <a:ext cx="404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69238" y="3239913"/>
            <a:ext cx="412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11101" y="3239913"/>
            <a:ext cx="423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241479" y="3226713"/>
            <a:ext cx="428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676829" y="3226713"/>
            <a:ext cx="426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</p:spTree>
    <p:extLst>
      <p:ext uri="{BB962C8B-B14F-4D97-AF65-F5344CB8AC3E}">
        <p14:creationId xmlns:p14="http://schemas.microsoft.com/office/powerpoint/2010/main" val="26439975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0" grpId="0"/>
      <p:bldP spid="31" grpId="0"/>
      <p:bldP spid="32" grpId="0"/>
      <p:bldP spid="33" grpId="0"/>
      <p:bldP spid="34" grpId="0"/>
      <p:bldP spid="74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5328" y="109391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403" y="109304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85358" y="109304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2451" y="109391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31232" y="109391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63280" y="109391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64499" y="109304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17406" y="109304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95328" y="145395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82909" y="180918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80698" y="216157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80698" y="252161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82909" y="288165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80698" y="3262321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469491" y="3612435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68279" y="397797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68279" y="433599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68279" y="469603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68279" y="505607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27376" y="216007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48650" y="216922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631232" y="216922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203461" y="2194164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767136" y="2186484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349522" y="218485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32451" y="254489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32451" y="2186664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24962" y="1834124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5575" y="2186304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00403" y="2186664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037443" y="3262321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205391" y="217316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199197" y="325257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796117" y="325257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347005" y="325789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914957" y="325789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32451" y="362501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32451" y="326497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932451" y="289785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050861" y="469603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332375" y="471033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900327" y="469603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199197" y="505607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211101" y="469603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211101" y="435029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211101" y="399116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211101" y="361793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205391" y="253320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205391" y="2887921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053346" y="145395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199184" y="290493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199184" y="254489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199184" y="1826264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222466" y="469603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654514" y="469520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199184" y="3275494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356628" y="397595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356628" y="3635534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347005" y="288165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927376" y="145395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4370303" y="145308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-8970" y="5949280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767341" y="96620"/>
            <a:ext cx="3254340" cy="280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Эту ленту не возьмешь </a:t>
            </a:r>
          </a:p>
          <a:p>
            <a:pPr algn="ctr"/>
            <a:r>
              <a:rPr lang="ru-RU" dirty="0"/>
              <a:t>И в косичку не вплетешь. </a:t>
            </a:r>
          </a:p>
          <a:p>
            <a:pPr algn="ctr"/>
            <a:r>
              <a:rPr lang="ru-RU" dirty="0"/>
              <a:t>На земле она лежит, Транспорт вдоль по ней бежит.... 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6096713" y="3982144"/>
            <a:ext cx="2795767" cy="2471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5643149" y="3262321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74" name="Стрелка вверх 73"/>
          <p:cNvSpPr/>
          <p:nvPr/>
        </p:nvSpPr>
        <p:spPr>
          <a:xfrm rot="10800000">
            <a:off x="932451" y="1529718"/>
            <a:ext cx="417071" cy="2794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://velikol.ru/dostc/C%D1%86%D0%B5%D0%BD%D0%B0%D1%80%D0%B8%D0%B9+%D1%80%D0%B0%D0%B7%D0%B2%D0%BB%D0%B5%D1%87%D0%B5%D0%BD%D0%B8%D1%8F+%D0%BF%D0%BE+%D0%BF%D1%80%D0%B0%D0%B2%D0%B8%D0%BB%D0%B0%D0%BC+%D0%B4%D0%BE%D1%80%D0%BE%D0%B6%D0%BD%D0%BE%D0%B3%D0%BE+%D0%B4%D0%B2%D0%B8%D0%B6%D0%B5%D0%BD%D0%B8%D1%8F+%C2%AB%D0%B4%D0%BE%D1%80%D0%BE%D0%B6%D0%BD%D0%B0%D1%8F+%D0%B0%D0%B7%D0%B1%D1%83%D0%BA%D0%B0%C2%BB+%E2%80%93+%D1%81%D1%82%D0%B0%D1%80%D1%88%D0%B0%D1%8F+%D0%B3%D1%80%D1%83%D0%BF%D0%BF%D0%B0c/1664998_html_m73981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485" y="4233282"/>
            <a:ext cx="1720221" cy="202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962460" y="1819164"/>
            <a:ext cx="417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62460" y="2554204"/>
            <a:ext cx="387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47455" y="2904932"/>
            <a:ext cx="387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62460" y="3266896"/>
            <a:ext cx="372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62460" y="3630888"/>
            <a:ext cx="372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24557262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5328" y="109391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403" y="109304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85358" y="109304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2451" y="109391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31232" y="109391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63280" y="109391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64499" y="109304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17406" y="109304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95328" y="145395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82909" y="180918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81243" y="2166635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81012" y="2526675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82909" y="2886715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81012" y="322632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495328" y="3593704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95328" y="395296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95328" y="431244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95328" y="4644029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82909" y="5003325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13291" y="2166635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63280" y="2166635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654514" y="216922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222466" y="216922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781570" y="2205027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371573" y="2205027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78184" y="2568991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65782" y="2205027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65782" y="1852341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01686" y="221404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33734" y="221404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048964" y="3226159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205391" y="2243025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211101" y="323179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779053" y="322273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345108" y="322273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913060" y="322273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78184" y="362501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82354" y="326497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78184" y="2923409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048964" y="4644029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347005" y="4644029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914841" y="4644029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211101" y="505607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211101" y="4696036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211101" y="4326875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211101" y="3966835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211101" y="3606795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205391" y="257408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205391" y="2875029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053346" y="145395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227563" y="288801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227563" y="2535295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227563" y="1825865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222466" y="4643285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654514" y="4643285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235778" y="3242729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345108" y="3935089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356628" y="3579504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347005" y="289785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927376" y="145395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4370303" y="145308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52" y="5805264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767341" y="96620"/>
            <a:ext cx="3254340" cy="280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 Что за лошадь, вся в полоску,</a:t>
            </a:r>
            <a:br>
              <a:rPr lang="ru-RU" dirty="0"/>
            </a:br>
            <a:r>
              <a:rPr lang="ru-RU" dirty="0"/>
              <a:t>На дороге загорает?</a:t>
            </a:r>
            <a:br>
              <a:rPr lang="ru-RU" dirty="0"/>
            </a:br>
            <a:r>
              <a:rPr lang="ru-RU" dirty="0"/>
              <a:t>Люди едут и идут,</a:t>
            </a:r>
            <a:br>
              <a:rPr lang="ru-RU" dirty="0"/>
            </a:br>
            <a:r>
              <a:rPr lang="ru-RU" dirty="0"/>
              <a:t>А она – не убегает.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6096713" y="3982144"/>
            <a:ext cx="2795767" cy="2471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5637439" y="3228529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75" name="Стрелка вверх 74"/>
          <p:cNvSpPr/>
          <p:nvPr/>
        </p:nvSpPr>
        <p:spPr>
          <a:xfrm rot="10800000">
            <a:off x="2212209" y="1453088"/>
            <a:ext cx="413826" cy="32829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Users\Админ\Desktop\565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852" y="4538621"/>
            <a:ext cx="2145487" cy="143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277569" y="1813992"/>
            <a:ext cx="390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77569" y="2538892"/>
            <a:ext cx="348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77569" y="2888018"/>
            <a:ext cx="348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77569" y="3238417"/>
            <a:ext cx="348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17413765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5328" y="109391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403" y="109304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85358" y="109304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2451" y="109391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31232" y="109391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63280" y="109391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64499" y="109304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17406" y="109304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95328" y="145395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82909" y="180918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81243" y="2166635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80467" y="251664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79691" y="287668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78025" y="323672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478025" y="3588295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76359" y="3944747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82909" y="4308375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81243" y="4667581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76359" y="5027621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27376" y="2165135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49195" y="216922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617147" y="216922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203461" y="217037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781570" y="218145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349522" y="218145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32451" y="253041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32451" y="218145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32451" y="181312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4112" y="217037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79189" y="218145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050861" y="323672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211101" y="215284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189926" y="3232254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779053" y="323672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347005" y="323672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910073" y="323672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32451" y="3584707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32451" y="322817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32451" y="2882604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044311" y="4667581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340455" y="4668415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908407" y="4667581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211101" y="5028455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211101" y="4668415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211101" y="4308375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211101" y="3948335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211101" y="359676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205391" y="251288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205391" y="287292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053346" y="145395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213618" y="287668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2213618" y="2518041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222556" y="1821413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2222556" y="4667581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654604" y="4673534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208791" y="323672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340455" y="3948335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340455" y="359676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347005" y="287668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927376" y="1453952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4370303" y="1453088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52" y="587727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767341" y="96620"/>
            <a:ext cx="3254340" cy="280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Пьет бензин, как молоко,</a:t>
            </a:r>
            <a:br>
              <a:rPr lang="ru-RU" dirty="0"/>
            </a:br>
            <a:r>
              <a:rPr lang="ru-RU" dirty="0"/>
              <a:t>Может бегать далеко.</a:t>
            </a:r>
            <a:br>
              <a:rPr lang="ru-RU" dirty="0"/>
            </a:br>
            <a:r>
              <a:rPr lang="ru-RU" dirty="0"/>
              <a:t>Возит грузы и людей.</a:t>
            </a:r>
            <a:br>
              <a:rPr lang="ru-RU" dirty="0"/>
            </a:br>
            <a:r>
              <a:rPr lang="ru-RU" dirty="0"/>
              <a:t>Ты знаком, конечно, с ней?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6096713" y="3982144"/>
            <a:ext cx="2795767" cy="2471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5625328" y="3224667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73" name="Стрелка вправо 72"/>
          <p:cNvSpPr/>
          <p:nvPr/>
        </p:nvSpPr>
        <p:spPr>
          <a:xfrm>
            <a:off x="1804629" y="4684148"/>
            <a:ext cx="398832" cy="3193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Админ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720" y="4617819"/>
            <a:ext cx="2119751" cy="153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222556" y="4684148"/>
            <a:ext cx="394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54604" y="4684148"/>
            <a:ext cx="394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86652" y="4684148"/>
            <a:ext cx="389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95328" y="4684148"/>
            <a:ext cx="41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14957" y="4679971"/>
            <a:ext cx="41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</p:txBody>
      </p:sp>
      <p:sp>
        <p:nvSpPr>
          <p:cNvPr id="7168" name="TextBox 7167"/>
          <p:cNvSpPr txBox="1"/>
          <p:nvPr/>
        </p:nvSpPr>
        <p:spPr>
          <a:xfrm>
            <a:off x="4370303" y="4684148"/>
            <a:ext cx="40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19370812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0" grpId="0"/>
      <p:bldP spid="31" grpId="0"/>
      <p:bldP spid="32" grpId="0"/>
      <p:bldP spid="33" grpId="0"/>
      <p:bldP spid="34" grpId="0"/>
      <p:bldP spid="716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713</Words>
  <Application>Microsoft Office PowerPoint</Application>
  <PresentationFormat>Экран (4:3)</PresentationFormat>
  <Paragraphs>397</Paragraphs>
  <Slides>23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Mistral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Dmitry Kazakov</cp:lastModifiedBy>
  <cp:revision>164</cp:revision>
  <dcterms:created xsi:type="dcterms:W3CDTF">2014-07-15T15:51:57Z</dcterms:created>
  <dcterms:modified xsi:type="dcterms:W3CDTF">2025-11-27T16:48:34Z</dcterms:modified>
</cp:coreProperties>
</file>