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2"/>
  </p:notesMasterIdLst>
  <p:sldIdLst>
    <p:sldId id="343" r:id="rId2"/>
    <p:sldId id="416" r:id="rId3"/>
    <p:sldId id="408" r:id="rId4"/>
    <p:sldId id="411" r:id="rId5"/>
    <p:sldId id="410" r:id="rId6"/>
    <p:sldId id="415" r:id="rId7"/>
    <p:sldId id="414" r:id="rId8"/>
    <p:sldId id="419" r:id="rId9"/>
    <p:sldId id="421" r:id="rId10"/>
    <p:sldId id="420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A1D"/>
    <a:srgbClr val="6E4924"/>
    <a:srgbClr val="8A5C2E"/>
    <a:srgbClr val="663300"/>
    <a:srgbClr val="664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7" autoAdjust="0"/>
  </p:normalViewPr>
  <p:slideViewPr>
    <p:cSldViewPr>
      <p:cViewPr varScale="1">
        <p:scale>
          <a:sx n="58" d="100"/>
          <a:sy n="58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A5653-8C7C-4F11-B40B-F732A17DAB2A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294D-874B-4C22-9072-D1F64F8BE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3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F294D-874B-4C22-9072-D1F64F8BE2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9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пн 11.05.26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0307" cy="6048672"/>
          </a:xfrm>
        </p:spPr>
        <p:txBody>
          <a:bodyPr>
            <a:normAutofit/>
          </a:bodyPr>
          <a:lstStyle/>
          <a:p>
            <a:pPr algn="ctr"/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«Центр развития детского творчеств «Пегас» МР «Оймяконский улус»</a:t>
            </a:r>
          </a:p>
          <a:p>
            <a:pPr marL="0" indent="0" algn="ctr">
              <a:buNone/>
            </a:pP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родителей детей с ОВЗ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«Вместе мы можем больше: стратегии и поддержки в развитии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Княжева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Валентина В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икторовна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3AABBA-17C9-A41E-648A-E7BD1D6D3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871855"/>
            <a:ext cx="296291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0307" cy="4032448"/>
          </a:xfrm>
        </p:spPr>
        <p:txBody>
          <a:bodyPr>
            <a:noAutofit/>
          </a:bodyPr>
          <a:lstStyle/>
          <a:p>
            <a:pPr algn="ctr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смягчения этих проблем необходима комплексная поддержка: психологическая помощь, социальная адаптация, доступ к медицинским и образовательным ресурсам, а также содействие в трудоустройстве и финансовой стабилизации.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Таким образом, организация работы с родителями детей с ОВЗ — это не формальность, а необходимое условие качественного сопровождения ребёнка, которое требует системного подхода, гибкости и учёта индивидуальных особенностей семьи</a:t>
            </a:r>
          </a:p>
          <a:p>
            <a:pPr algn="ctr"/>
            <a:r>
              <a:rPr lang="ru-RU" sz="1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детей с ограниченными возможностями здоровья (ОВЗ) имеет ключевое значение для успешного воспитания, обучения и социальной адаптации ребёнка, а также для поддержки самой семьи. Это взаимодействие позволяет создать благоприятную образовательную среду, повысить эффективность коррекционно-развивающей работы и укрепить партнёрские отношения между семьёй и образовательным учреждением. 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43FA07-FD98-4260-97AF-F9E5109C840E}"/>
              </a:ext>
            </a:extLst>
          </p:cNvPr>
          <p:cNvSpPr txBox="1"/>
          <p:nvPr/>
        </p:nvSpPr>
        <p:spPr>
          <a:xfrm>
            <a:off x="2286000" y="250031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AEC140-D761-4911-ACB9-C36512CF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242892"/>
            <a:ext cx="2088232" cy="1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200267" cy="604867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цели организации работы с родителями детей с ОВЗ</a:t>
            </a:r>
          </a:p>
          <a:p>
            <a:pPr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психолого-педагогической и воспитательной компетентности родителей. </a:t>
            </a: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оптимальных условий для гармоничного развития ребёнка с ОВЗ в семье. Это включает формирование комфортной образовательной среды, развитие социальных и коммуникативных умений ребёнка, а также поддержку семьи в процессе реабилитации. </a:t>
            </a:r>
          </a:p>
          <a:p>
            <a:pPr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социальной адаптации ребёнка. Совместная работа семьи и специалистов помогает ребёнку интегрироваться в общество, развивать навыки взаимодействия со сверстниками и взрослыми. </a:t>
            </a:r>
          </a:p>
          <a:p>
            <a:pPr>
              <a:spcAft>
                <a:spcPts val="800"/>
              </a:spcAft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-Психологическая поддержка родителей. Семьи, воспитывающие ребёнка с ОВЗ, часто сталкиваются с повышенной эмоциональной нагрузкой, тревожностью, трудностями в общении. Психолого-педагогическое сопровождение помогает снизить стресс, сформировать адекватную самооценку и активную жизненную позицию. </a:t>
            </a:r>
          </a:p>
          <a:p>
            <a:pPr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взаимодействия между семьёй и образовательными учреждениями. Партнёрство, сотрудничество и обмен знаниями между родителями и педагогами способствуют более эффективному решению задач воспитания и обучения.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организации работы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Личностно-ориентированный подход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Учёт личностных особенностей ребёнка и семьи, обеспечение комфортных и безопасных условий.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-Гуманно-личностный подход.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Всестороннее уважение и любовь к ребёнку и семье, формирование позитивной «Я-концепции».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комплексности.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Системная деятельность всех специалистов -образовательной организации (учителя-логопеда, учителя-дефектолога, социального педагога, педагога-психолога и др.).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-Принцип деятельностного подхода.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родителям в очном и дистанционном режиме.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-Конфиденциальность.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информации о ребёнке и семье в тайне без согласия родителей.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0307" cy="6624736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мы можем больше» 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это программа или проект, направленный на поддержку семей, воспитывающих детей с ограниченными возможностями здоровья (ОВЗ). </a:t>
            </a:r>
          </a:p>
          <a:p>
            <a:pPr algn="ctr"/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Он включает стратегии развития и поддержки, которые могут помочь родителям в воспитании и сопровождении ребёнка.</a:t>
            </a:r>
          </a:p>
          <a:p>
            <a:pPr algn="ctr"/>
            <a:r>
              <a:rPr lang="ru-RU" sz="2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развития и поддержки: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Психолого-педагогическое просвещение.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должны быть информированы о развитии ребёнка, методах воспитания, этапах его обучения и социализации. Это включает доступ к информации об психологии ребёнка, эффективных способах взаимодействия и организации предметно-развивающей среды в семье.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Вовлечение в коррекционный процесс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Важно научить родителей эффективным способам взаимодействия с ребёнком, дать им знания и умения в области педагогики и психологии, а также навыки реабилитационной помощи в домашних условиях.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поддерживающей среды.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формировать атмосферу любви, доброжелательности и психологической безопасности. Важно принимать ребёнка таким, какой он есть, и не предъявлять к нему завышенных требований.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самостоятельности и навыков самообслуживания.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поощрять ребёнка к выполнению домашних обязанностей, развивать умения ухаживать за собой, следить за чистотой. Это стимулирует развитие уверенности в себе, чувства ответственности и самостоятельности</a:t>
            </a: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Поддержка эмоционального благополучия. </a:t>
            </a:r>
          </a:p>
          <a:p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сами нуждаются в психологической поддержке, так как часто испытывают стресс, тревогу, чувство вины. Важно находить время для собственных интересов, не лишать себя жизни и интересных событий. </a:t>
            </a:r>
          </a:p>
          <a:p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Сотрудничество со специалистами.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 взаимодействие родителей с педагогами, психологами, медицинскими работниками. Совместные усилия помогают укреплять здоровье ребёнка, развивать его творческие способности, познавательную и коммуникативную активность, обеспечивать благоприятную социализацию. </a:t>
            </a:r>
          </a:p>
          <a:p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105296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0307" cy="648072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рекомендации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сравнивать ребёнка с другими детьми.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Успехи следует сравнивать только с его же достижениями, а не с успехами других детей.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Избегать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гиперопеки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стоит делать за ребёнка то, что он может выполнить самостоятельно. Контроль должен быть организован не «над», а «рядом».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Поддерживать здоровый образ жизни.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Важно уделять внимание отдыху, спорту, полноценному питанию, гибкому соблюдению режима дня.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с другими семьями, воспитывающими детей с ОВЗ.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Обмен опытом и поддержка со стороны других родителей помогают снизить чувство одиночества, получить полезные советы.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Изучать правовые основы сопровождения ребёнка с ОВЗ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Стоит ознакомиться с Законом «Об образовании в РФ», ФГОС ОВЗ, СанПиН, Конвенцией о правах ребёнка и другими тематическими документами.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поддержки семей с детьми с ОВЗ могут включать различные формы работы: клубы взаимопомощи, индивидуальные и групповые консультации, тренинги, совместные мероприятия (праздники, конкурсы, выставки).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помнить,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подход должен быть индивидуальным, учитывающим особенности развития ребёнка и потребности его семьи.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детей с ограниченными возможностями здоровья (ОВЗ) рекомендуется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учитывать особенности воспитания, организации образования и социальной адаптации, а также взаимодействовать со специалистами. Важно принять факт проблемы развития у ребёнка и обратиться за помощью к специалистам (дефектологам, логопедам, психологам).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60307" cy="614230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  <a:endParaRPr lang="ru-RU" sz="19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уникальность ребёнка и позволить развиваться в собственном темпе. ---Сосредоточиться на сильных сторонах — замечать таланты и создавать условия для их развития.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-Создать дома комфортную и безопасную среду — упростить быт ребёнка, адаптировать пространство к его потребностям.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-Поддерживать ребёнка в его начинаниях, хвалить за достижения и помогать справляться с неудачами.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ограничивать самостоятельность ребёнка в процессе самообслуживания — например, приобрести небьющуюся посуду и следить за безопасностью.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-Структурировать любое занятие в три этапа: инструктаж для ребёнка, помощь при необходимости и похвала за достижения.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-Вести дневник наблюдений, в котором фиксируются особенности развития, успехи и пройденные этапы, — это поможет отслеживать динамику достижений.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Социальная адаптация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ограничивать ребёнка в общении со сверстниками — не отказываться от встречи с друзьями, приглашать их в гости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Помогать ребёнку в сложных ситуациях — научиться обоснованно, спокойно и терпеливо отказывать в случае необходимости, это позволит ребёнку ориентироваться в социальных условиях сред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Интересоваться жизнью ребёнка, мыслями, чувствами, страхами — научить его говорить об этом, вместе искать выход.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делать полезный вывод из пережитых неприятных ситуаций — приобретается опыт, есть возможность избежать ещё больших неприятностей. 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1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3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0307" cy="612068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специалистами</a:t>
            </a:r>
            <a:endParaRPr lang="ru-RU" sz="33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стесняться обращаться за консультацией к врачам, психологам, дефектологам и логопедам — причём не только для ребёнка, но и когда самому родителю требуется поддержка и компетентный совет.  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Участвовать в жизни ребёнка: посещать занятия, общаться с педагогами, посещать мероприятия.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с другими родителями — делиться опытом, перенимать чужой опыт, — это поможет и родителям, и детям найти друзей.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Запрашивать у специалистов рекомендации для индивидуальных занятий с ребёнком в домашних условия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Изучать правовые основы сопровождения детей с ОВЗ, включая Закон «Об образовании в Российской Федерации», ФГОС для детей с ОВЗ, санитарные нормы и правила (СанПиН).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3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33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Образовательные программы должны быть адаптированы к особенностям развития и потребностям ребёнка с ОВЗ.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Индивидуальные занятия позволяют ребёнку получить профессиональную поддержку и помощь в освоении учебного материала, развитии познавательных процессов и социальной адаптации.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В школьный период родители совместно с психолого-медико-педагогическим консилиумом определяют вариант адаптированной основной общеобразовательной программ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Учитывать, что у детей с ОВЗ часто ослаблена память, не сформировано произвольное внимание, поэтому материал, изученный в образовательном учреждении, необходимо повторять и закреплять дома, тренировать и отрабатывать использование знаний и умений в разных условиях</a:t>
            </a:r>
            <a:r>
              <a:rPr lang="ru-RU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344283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Наиболее эффективные методы обучения детей с ОВЗ.</a:t>
            </a:r>
          </a:p>
          <a:p>
            <a:pPr marL="0" indent="0" algn="ctr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обучения детей с ограниченными возможностями здоровья (ОВЗ) подбираются индивидуально с учётом особенностей развития, диагноза, возраста и других факторов. Ключевыми принципами являются индивидуальный подход, адаптация темпа обучения, использование коррекционно-развивающих технологий и создание комфортной среды. </a:t>
            </a:r>
            <a: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Объяснительно-иллюстративный метод.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Репродуктивный метод.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Частично-поисковый метод.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Коммуникативный метод.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проектов. </a:t>
            </a:r>
          </a:p>
          <a:p>
            <a:pPr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Информационно-коммуникационные технологии (ИКТ). </a:t>
            </a: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методы. </a:t>
            </a: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 технологии. </a:t>
            </a: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«рука в руке».</a:t>
            </a: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Нетрадиционные методы коррекционной работы. </a:t>
            </a:r>
          </a:p>
          <a:p>
            <a:pPr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C42692-F9C2-4242-A406-DC7DBAA8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221088"/>
            <a:ext cx="2646180" cy="22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-65700" y="1"/>
            <a:ext cx="9250028" cy="68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590465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с родителями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консультации и беседы.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Родительские собрания (общие и групповые).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Родительские лектории и практикумы..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-Совместные досуговые мероприятия (праздники, выставки, конкурсы).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Онлайн-форматы.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родителей в управлении учебно-воспитательным процессом.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такого взаимодействия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обучения и воспитания ребёнка. Совместная работа педагогов и родителей позволяет создать условия, максимально соответствующие потребностям ребёнка, и повысить результативность коррекционно-развивающей работы.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социализации ребёнка. Участие родителей в жизни ребёнка и образовательных процессах помогает ему научиться взаимодействовать с окружающими, развивать навыки самостоятельности и адаптации.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-Поддержка семьи. Психолого-педагогическое сопровождение помогает родителям справиться с трудностями, связанными с воспитанием ребёнка с ОВЗ, и мобилизовать внутренние ресурсы семьи.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-Создание поддерживающего окружения. Открытое и доверительное взаимодействие между родителями, педагогами и специалистами способствует улучшению качества образования и воспитания.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43FA07-FD98-4260-97AF-F9E5109C840E}"/>
              </a:ext>
            </a:extLst>
          </p:cNvPr>
          <p:cNvSpPr txBox="1"/>
          <p:nvPr/>
        </p:nvSpPr>
        <p:spPr>
          <a:xfrm>
            <a:off x="2286000" y="250031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4085" r="5316" b="3986"/>
          <a:stretch/>
        </p:blipFill>
        <p:spPr bwMode="auto">
          <a:xfrm>
            <a:off x="0" y="22999"/>
            <a:ext cx="9144000" cy="68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0307" cy="62646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проблемы чаще всего встречаются у родителей детей с ОВЗ?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детей с ограниченными возможностями здоровья (ОВЗ) сталкиваются с комплексом проблем, которые затрагивают психологические, социальные, экономические и медицинские аспекты жизни семьи. Эти трудности часто взаимосвязаны и требуют комплексной поддержки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Психологические проблемы: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 и эмоциональное перенапряжение. Рождение ребёнка с ОВЗ часто воспринимается родителями как трагедия, что приводит к длительному стрессу, депрессии, чувству беспомощности и растерянности. Матери особенно подвержены эмоциональным нагрузкам, что может проявляться в истериках, депрессивных состояниях.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Трудности принятия ситуации. Родители могут испытывать противоречивые чувства: любовь к ребёнку сочетается с раздражением, страхом или даже отвержением. Неспособность принять ситуацию иногда приводит к отказу от ребёнка или чрезмерной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гиперопеке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Конфликты в супружеских отношениях. Рождение ребёнка с ОВЗ часто деформирует семейные взаимоотношения. В некоторых случаях это приводит к разводам (по некоторым данным, до 32% семей распадаются). Супруги могут использовать ребёнка как инструмент манипуляции или «козла отпущения». </a:t>
            </a: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Низкая самооценка и чувство вины. Родители нередко считают себя виновными в состоянии ребёнка, что усиливает психологический дискомфорт. 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43FA07-FD98-4260-97AF-F9E5109C840E}"/>
              </a:ext>
            </a:extLst>
          </p:cNvPr>
          <p:cNvSpPr txBox="1"/>
          <p:nvPr/>
        </p:nvSpPr>
        <p:spPr>
          <a:xfrm>
            <a:off x="2286000" y="250031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1B52A8-018B-4A6C-987E-6EC047E9FEF5}"/>
              </a:ext>
            </a:extLst>
          </p:cNvPr>
          <p:cNvSpPr txBox="1"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FFFFFF"/>
                </a:solidFill>
                <a:effectLst/>
                <a:latin typeface="-apple-system"/>
              </a:rPr>
              <a:t>Какие проблемы чаще всего встречаются у родителей детей с ОВЗ?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49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965</TotalTime>
  <Words>1134</Words>
  <Application>Microsoft Office PowerPoint</Application>
  <PresentationFormat>Экран (4:3)</PresentationFormat>
  <Paragraphs>124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выжигания</dc:title>
  <dc:creator>Пегас</dc:creator>
  <cp:lastModifiedBy>Arr</cp:lastModifiedBy>
  <cp:revision>124</cp:revision>
  <cp:lastPrinted>2022-12-02T00:01:19Z</cp:lastPrinted>
  <dcterms:created xsi:type="dcterms:W3CDTF">2020-09-21T01:21:50Z</dcterms:created>
  <dcterms:modified xsi:type="dcterms:W3CDTF">2026-05-11T03:56:41Z</dcterms:modified>
</cp:coreProperties>
</file>