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2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_rels/presentation.xml.rels" ContentType="application/vnd.openxmlformats-package.relationships+xml"/>
  <Override PartName="/ppt/media/image13.png" ContentType="image/png"/>
  <Override PartName="/ppt/media/image4.png" ContentType="image/png"/>
  <Override PartName="/ppt/media/image11.jpeg" ContentType="image/jpeg"/>
  <Override PartName="/ppt/media/image8.jpeg" ContentType="image/jpeg"/>
  <Override PartName="/ppt/media/image19.png" ContentType="image/png"/>
  <Override PartName="/ppt/media/image17.png" ContentType="image/png"/>
  <Override PartName="/ppt/media/image16.jpeg" ContentType="image/jpeg"/>
  <Override PartName="/ppt/media/image1.jpeg" ContentType="image/jpeg"/>
  <Override PartName="/ppt/media/image10.png" ContentType="image/png"/>
  <Override PartName="/ppt/media/image2.jpeg" ContentType="image/jpeg"/>
  <Override PartName="/ppt/media/image3.jpeg" ContentType="image/jpeg"/>
  <Override PartName="/ppt/media/image6.png" ContentType="image/png"/>
  <Override PartName="/ppt/media/image15.png" ContentType="image/png"/>
  <Override PartName="/ppt/media/image14.png" ContentType="image/png"/>
  <Override PartName="/ppt/media/image5.png" ContentType="image/png"/>
  <Override PartName="/ppt/media/image12.jpeg" ContentType="image/jpeg"/>
  <Override PartName="/ppt/media/image9.png" ContentType="image/png"/>
  <Override PartName="/ppt/media/image7.jpeg" ContentType="image/jpeg"/>
  <Override PartName="/ppt/media/image1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3" r:id="rId4"/>
    <p:sldMasterId id="2147483655" r:id="rId5"/>
    <p:sldMasterId id="2147483657" r:id="rId6"/>
    <p:sldMasterId id="2147483659" r:id="rId7"/>
    <p:sldMasterId id="2147483661" r:id="rId8"/>
    <p:sldMasterId id="2147483663" r:id="rId9"/>
    <p:sldMasterId id="2147483665" r:id="rId10"/>
    <p:sldMasterId id="2147483667" r:id="rId11"/>
    <p:sldMasterId id="2147483669" r:id="rId12"/>
    <p:sldMasterId id="2147483671" r:id="rId13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slide" Target="slides/slide22.xml"/><Relationship Id="rId3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DBFA74C-0ED2-473D-A743-0A1298B78FB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D1113BCB-3514-4F58-A787-6978499E59E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A1ABC835-979E-4F8D-BF08-4DF581C38FF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5C9FA9ED-8D70-4A92-8123-518CC329B1D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D1E7FD69-BD41-4FBB-B072-79BE20D15E6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1220479-507A-4466-939F-4908FB0243E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DA9CCDE-FC40-46CD-B2FE-898FDFBC45B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3EB9961-6098-4B00-8220-D07FCCA8C33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932464E7-B1CD-4A8F-A204-F9D0BD6DE0B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B2DAFBCE-30B7-4EBA-B504-A11AAB6EAC0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18D07119-0BB9-4282-BE51-3821EE0F180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F499F1EA-7AAC-472D-B994-2E3B072E93A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A76A97F6-2CE3-4B75-9F85-38EA493B586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1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4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5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6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7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8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9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1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E1D253D-6592-482F-BDB2-40047630FBF6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ftr" idx="28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ldNum" idx="29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469F869-1D83-41E2-BA50-75D6E2780169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dt" idx="30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ftr" idx="3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ldNum" idx="3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84DEF33F-A1AA-422A-AC13-AEDB025FF670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dt" idx="3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ftr" idx="34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ldNum" idx="35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1AD6334-A22A-47D8-8071-D4498CAF9DA9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dt" idx="36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DF6A3B6-BDE2-45D6-BEB9-A6FCDF39A7FD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  <p:sldLayoutId id="2147483652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ftr" idx="7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ldNum" idx="8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DE96EAE-740F-4D82-9B0D-992827AB1C07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dt" idx="9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ftr" idx="10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ldNum" idx="11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6B27AF1-7D52-4240-BC64-625AE27F0DD5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12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ftr" idx="13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sldNum" idx="14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B47DFEA-A8D0-4CAE-91C2-B4234D550388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dt" idx="15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ftr" idx="16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sldNum" idx="17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2C02CAB-40D9-4FF0-9BA1-513F7302331D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dt" idx="18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ftr" idx="19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sldNum" idx="20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3B6C4AB-2BDF-405A-8A9B-1E07C859D69E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dt" idx="21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22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23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E1C0558-3911-46A8-BE83-05993077FD92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24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ftr" idx="25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sldNum" idx="26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C3D81C7-91B3-474D-BB16-8FF17745DA2B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dt" idx="27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/>
          </p:nvPr>
        </p:nvSpPr>
        <p:spPr>
          <a:xfrm>
            <a:off x="360000" y="162000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9" name="" descr=""/>
          <p:cNvPicPr/>
          <p:nvPr/>
        </p:nvPicPr>
        <p:blipFill>
          <a:blip r:embed="rId1"/>
          <a:srcRect l="2285" t="0" r="1973" b="12904"/>
          <a:stretch/>
        </p:blipFill>
        <p:spPr>
          <a:xfrm>
            <a:off x="540000" y="1054080"/>
            <a:ext cx="8279640" cy="4885560"/>
          </a:xfrm>
          <a:prstGeom prst="rect">
            <a:avLst/>
          </a:prstGeom>
          <a:noFill/>
          <a:ln w="0">
            <a:noFill/>
          </a:ln>
        </p:spPr>
      </p:pic>
    </p:spTree>
  </p:cSld>
  <p:transition spd="med">
    <p:wedg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4" descr="http://mishutkina-shkola.ru/wp-content/uploads/2016/03/z0.jpg"/>
          <p:cNvPicPr/>
          <p:nvPr/>
        </p:nvPicPr>
        <p:blipFill>
          <a:blip r:embed="rId1"/>
          <a:stretch/>
        </p:blipFill>
        <p:spPr>
          <a:xfrm>
            <a:off x="1357200" y="0"/>
            <a:ext cx="6500160" cy="6500160"/>
          </a:xfrm>
          <a:prstGeom prst="rect">
            <a:avLst/>
          </a:prstGeom>
          <a:noFill/>
          <a:ln w="0">
            <a:noFill/>
          </a:ln>
        </p:spPr>
      </p:pic>
    </p:spTree>
  </p:cSld>
  <p:transition spd="med">
    <p:wedg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2" descr=""/>
          <p:cNvPicPr/>
          <p:nvPr/>
        </p:nvPicPr>
        <p:blipFill>
          <a:blip r:embed="rId1"/>
          <a:stretch/>
        </p:blipFill>
        <p:spPr>
          <a:xfrm>
            <a:off x="285840" y="394200"/>
            <a:ext cx="8500320" cy="6018480"/>
          </a:xfrm>
          <a:prstGeom prst="rect">
            <a:avLst/>
          </a:prstGeom>
          <a:noFill/>
          <a:ln w="9525">
            <a:noFill/>
          </a:ln>
        </p:spPr>
      </p:pic>
    </p:spTree>
  </p:cSld>
  <p:transition spd="med">
    <p:wedg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 descr=""/>
          <p:cNvPicPr/>
          <p:nvPr/>
        </p:nvPicPr>
        <p:blipFill>
          <a:blip r:embed="rId1"/>
          <a:stretch/>
        </p:blipFill>
        <p:spPr>
          <a:xfrm>
            <a:off x="69480" y="285840"/>
            <a:ext cx="9004320" cy="6285960"/>
          </a:xfrm>
          <a:prstGeom prst="rect">
            <a:avLst/>
          </a:prstGeom>
          <a:noFill/>
          <a:ln w="9525">
            <a:noFill/>
          </a:ln>
        </p:spPr>
      </p:pic>
    </p:spTree>
  </p:cSld>
  <p:transition spd="med">
    <p:wedg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" descr="https://sun9-80.userapi.com/impg/nNWgmbmeIwFqoiE3pBoz-BGi_JtLqSmaX81kWg/DTrJOLdinIs.jpg?size=720x540&amp;quality=95&amp;sign=9c284a9c71e29167354e9e58d6b4edeb&amp;c_uniq_tag=nWL5eKdz7NHcRX3k83Dd65o-t4WFQWAOHsC1qKeTlCg&amp;type=album"/>
          <p:cNvPicPr/>
          <p:nvPr/>
        </p:nvPicPr>
        <p:blipFill>
          <a:blip r:embed="rId1"/>
          <a:stretch/>
        </p:blipFill>
        <p:spPr>
          <a:xfrm>
            <a:off x="642960" y="339480"/>
            <a:ext cx="7857360" cy="5892840"/>
          </a:xfrm>
          <a:prstGeom prst="rect">
            <a:avLst/>
          </a:prstGeom>
          <a:noFill/>
          <a:ln w="0">
            <a:noFill/>
          </a:ln>
        </p:spPr>
      </p:pic>
    </p:spTree>
  </p:cSld>
  <p:transition spd="med">
    <p:wedg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4" descr="https://9876543210.ru/images/kartinki/alfavit3/a.jpg"/>
          <p:cNvPicPr/>
          <p:nvPr/>
        </p:nvPicPr>
        <p:blipFill>
          <a:blip r:embed="rId1"/>
          <a:stretch/>
        </p:blipFill>
        <p:spPr>
          <a:xfrm>
            <a:off x="571320" y="0"/>
            <a:ext cx="8000280" cy="6553440"/>
          </a:xfrm>
          <a:prstGeom prst="rect">
            <a:avLst/>
          </a:prstGeom>
          <a:noFill/>
          <a:ln w="0">
            <a:noFill/>
          </a:ln>
        </p:spPr>
      </p:pic>
    </p:spTree>
  </p:cSld>
  <p:transition spd="med">
    <p:wedg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2" descr=""/>
          <p:cNvPicPr/>
          <p:nvPr/>
        </p:nvPicPr>
        <p:blipFill>
          <a:blip r:embed="rId1"/>
          <a:stretch/>
        </p:blipFill>
        <p:spPr>
          <a:xfrm>
            <a:off x="214200" y="285120"/>
            <a:ext cx="8643240" cy="6235200"/>
          </a:xfrm>
          <a:prstGeom prst="rect">
            <a:avLst/>
          </a:prstGeom>
          <a:noFill/>
          <a:ln w="9525">
            <a:noFill/>
          </a:ln>
        </p:spPr>
      </p:pic>
    </p:spTree>
  </p:cSld>
  <p:transition spd="med">
    <p:wedg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2" descr=""/>
          <p:cNvPicPr/>
          <p:nvPr/>
        </p:nvPicPr>
        <p:blipFill>
          <a:blip r:embed="rId1"/>
          <a:stretch/>
        </p:blipFill>
        <p:spPr>
          <a:xfrm>
            <a:off x="293760" y="357120"/>
            <a:ext cx="8635320" cy="6199920"/>
          </a:xfrm>
          <a:prstGeom prst="rect">
            <a:avLst/>
          </a:prstGeom>
          <a:noFill/>
          <a:ln w="9525">
            <a:noFill/>
          </a:ln>
        </p:spPr>
      </p:pic>
    </p:spTree>
  </p:cSld>
  <p:transition spd="med">
    <p:wedge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" descr=""/>
          <p:cNvPicPr/>
          <p:nvPr/>
        </p:nvPicPr>
        <p:blipFill>
          <a:blip r:embed="rId1"/>
          <a:stretch/>
        </p:blipFill>
        <p:spPr>
          <a:xfrm>
            <a:off x="170640" y="357120"/>
            <a:ext cx="8802000" cy="6143040"/>
          </a:xfrm>
          <a:prstGeom prst="rect">
            <a:avLst/>
          </a:prstGeom>
          <a:noFill/>
          <a:ln w="9525">
            <a:noFill/>
          </a:ln>
        </p:spPr>
      </p:pic>
    </p:spTree>
  </p:cSld>
  <p:transition spd="med">
    <p:wedge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 descr="https://pickimage.ru/wp-content/uploads/images/detskie/bukvaU/characterU92.jpg"/>
          <p:cNvPicPr/>
          <p:nvPr/>
        </p:nvPicPr>
        <p:blipFill>
          <a:blip r:embed="rId1"/>
          <a:stretch/>
        </p:blipFill>
        <p:spPr>
          <a:xfrm>
            <a:off x="428760" y="17640"/>
            <a:ext cx="8357400" cy="6267960"/>
          </a:xfrm>
          <a:prstGeom prst="rect">
            <a:avLst/>
          </a:prstGeom>
          <a:noFill/>
          <a:ln w="0">
            <a:noFill/>
          </a:ln>
        </p:spPr>
      </p:pic>
    </p:spTree>
  </p:cSld>
  <p:transition spd="med">
    <p:wedge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"/>
          <p:cNvPicPr/>
          <p:nvPr/>
        </p:nvPicPr>
        <p:blipFill>
          <a:blip r:embed="rId1"/>
          <a:stretch/>
        </p:blipFill>
        <p:spPr>
          <a:xfrm>
            <a:off x="217080" y="714240"/>
            <a:ext cx="8708760" cy="5428440"/>
          </a:xfrm>
          <a:prstGeom prst="rect">
            <a:avLst/>
          </a:prstGeom>
          <a:noFill/>
          <a:ln w="9525">
            <a:noFill/>
          </a:ln>
        </p:spPr>
      </p:pic>
    </p:spTree>
  </p:cSld>
  <p:transition spd="med">
    <p:wedg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766440" y="805680"/>
            <a:ext cx="7153560" cy="495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1" name="" descr=""/>
          <p:cNvPicPr/>
          <p:nvPr/>
        </p:nvPicPr>
        <p:blipFill>
          <a:blip r:embed="rId1"/>
          <a:stretch/>
        </p:blipFill>
        <p:spPr>
          <a:xfrm>
            <a:off x="819720" y="805680"/>
            <a:ext cx="7154640" cy="4954320"/>
          </a:xfrm>
          <a:prstGeom prst="rect">
            <a:avLst/>
          </a:prstGeom>
          <a:noFill/>
          <a:ln w="0">
            <a:noFill/>
          </a:ln>
        </p:spPr>
      </p:pic>
    </p:spTree>
  </p:cSld>
  <p:transition spd="med">
    <p:wedge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 descr=""/>
          <p:cNvPicPr/>
          <p:nvPr/>
        </p:nvPicPr>
        <p:blipFill>
          <a:blip r:embed="rId1"/>
          <a:stretch/>
        </p:blipFill>
        <p:spPr>
          <a:xfrm>
            <a:off x="191880" y="357120"/>
            <a:ext cx="8665920" cy="6077160"/>
          </a:xfrm>
          <a:prstGeom prst="rect">
            <a:avLst/>
          </a:prstGeom>
          <a:noFill/>
          <a:ln w="9525">
            <a:noFill/>
          </a:ln>
        </p:spPr>
      </p:pic>
    </p:spTree>
  </p:cSld>
  <p:transition spd="med">
    <p:wedge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 descr=""/>
          <p:cNvPicPr/>
          <p:nvPr/>
        </p:nvPicPr>
        <p:blipFill>
          <a:blip r:embed="rId1"/>
          <a:stretch/>
        </p:blipFill>
        <p:spPr>
          <a:xfrm>
            <a:off x="571320" y="534240"/>
            <a:ext cx="8245080" cy="5965920"/>
          </a:xfrm>
          <a:prstGeom prst="rect">
            <a:avLst/>
          </a:prstGeom>
          <a:noFill/>
          <a:ln w="9525">
            <a:noFill/>
          </a:ln>
        </p:spPr>
      </p:pic>
    </p:spTree>
  </p:cSld>
  <p:transition spd="med">
    <p:wedge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" descr="https://sun9-80.userapi.com/impg/nNWgmbmeIwFqoiE3pBoz-BGi_JtLqSmaX81kWg/DTrJOLdinIs.jpg?size=720x540&amp;quality=95&amp;sign=9c284a9c71e29167354e9e58d6b4edeb&amp;c_uniq_tag=nWL5eKdz7NHcRX3k83Dd65o-t4WFQWAOHsC1qKeTlCg&amp;type=album"/>
          <p:cNvPicPr/>
          <p:nvPr/>
        </p:nvPicPr>
        <p:blipFill>
          <a:blip r:embed="rId1"/>
          <a:stretch/>
        </p:blipFill>
        <p:spPr>
          <a:xfrm>
            <a:off x="642960" y="339480"/>
            <a:ext cx="7857360" cy="5892840"/>
          </a:xfrm>
          <a:prstGeom prst="rect">
            <a:avLst/>
          </a:prstGeom>
          <a:noFill/>
          <a:ln w="0">
            <a:noFill/>
          </a:ln>
        </p:spPr>
      </p:pic>
    </p:spTree>
  </p:cSld>
  <p:transition spd="med">
    <p:wedg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https://abvgdee.ru/images/blog/glasnye.jpg"/>
          <p:cNvPicPr/>
          <p:nvPr/>
        </p:nvPicPr>
        <p:blipFill>
          <a:blip r:embed="rId1"/>
          <a:srcRect l="8772" t="6430" r="11959" b="26897"/>
          <a:stretch/>
        </p:blipFill>
        <p:spPr>
          <a:xfrm>
            <a:off x="214200" y="285840"/>
            <a:ext cx="8714880" cy="5496840"/>
          </a:xfrm>
          <a:prstGeom prst="rect">
            <a:avLst/>
          </a:prstGeom>
          <a:noFill/>
          <a:ln w="0">
            <a:noFill/>
          </a:ln>
        </p:spPr>
      </p:pic>
    </p:spTree>
  </p:cSld>
  <p:transition spd="med">
    <p:wedg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" descr="https://pichold.ru/wp-content/uploads/2021/09/30.png"/>
          <p:cNvPicPr/>
          <p:nvPr/>
        </p:nvPicPr>
        <p:blipFill>
          <a:blip r:embed="rId1"/>
          <a:srcRect l="1880" t="2426" r="2196" b="3110"/>
          <a:stretch/>
        </p:blipFill>
        <p:spPr>
          <a:xfrm>
            <a:off x="555120" y="285840"/>
            <a:ext cx="7802280" cy="6348960"/>
          </a:xfrm>
          <a:prstGeom prst="rect">
            <a:avLst/>
          </a:prstGeom>
          <a:noFill/>
          <a:ln w="0">
            <a:noFill/>
          </a:ln>
        </p:spPr>
      </p:pic>
    </p:spTree>
  </p:cSld>
  <p:transition spd="med">
    <p:wedg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utoShape 2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65" name="Picture 3" descr=""/>
          <p:cNvPicPr/>
          <p:nvPr/>
        </p:nvPicPr>
        <p:blipFill>
          <a:blip r:embed="rId1"/>
          <a:stretch/>
        </p:blipFill>
        <p:spPr>
          <a:xfrm>
            <a:off x="500040" y="349920"/>
            <a:ext cx="8071920" cy="6103800"/>
          </a:xfrm>
          <a:prstGeom prst="rect">
            <a:avLst/>
          </a:prstGeom>
          <a:noFill/>
          <a:ln w="9525">
            <a:noFill/>
          </a:ln>
        </p:spPr>
      </p:pic>
    </p:spTree>
  </p:cSld>
  <p:transition spd="med">
    <p:wedg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" descr=""/>
          <p:cNvPicPr/>
          <p:nvPr/>
        </p:nvPicPr>
        <p:blipFill>
          <a:blip r:embed="rId1"/>
          <a:stretch/>
        </p:blipFill>
        <p:spPr>
          <a:xfrm>
            <a:off x="0" y="235080"/>
            <a:ext cx="9172800" cy="6408000"/>
          </a:xfrm>
          <a:prstGeom prst="rect">
            <a:avLst/>
          </a:prstGeom>
          <a:noFill/>
          <a:ln w="9525">
            <a:noFill/>
          </a:ln>
        </p:spPr>
      </p:pic>
    </p:spTree>
  </p:cSld>
  <p:transition spd="med">
    <p:wedg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 2"/>
          <p:cNvSpPr/>
          <p:nvPr/>
        </p:nvSpPr>
        <p:spPr>
          <a:xfrm>
            <a:off x="642960" y="714240"/>
            <a:ext cx="257112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prst="artDeco" w="25400" h="55880"/>
              <a:contourClr>
                <a:schemeClr val="accent2"/>
              </a:contourClr>
            </a:sp3d>
          </a:bodyPr>
          <a:p>
            <a:pPr algn="ctr" defTabSz="914400">
              <a:lnSpc>
                <a:spcPct val="100000"/>
              </a:lnSpc>
            </a:pPr>
            <a:r>
              <a:rPr b="1" lang="ru-RU" sz="8000" spc="51" strike="noStrike" u="none">
                <a:solidFill>
                  <a:schemeClr val="accent2"/>
                </a:solidFill>
                <a:uFillTx/>
                <a:latin typeface="Calibri"/>
              </a:rPr>
              <a:t>АОУ</a:t>
            </a:r>
            <a:endParaRPr b="0" lang="ru-RU" sz="8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8" name="Прямоугольник 3"/>
          <p:cNvSpPr/>
          <p:nvPr/>
        </p:nvSpPr>
        <p:spPr>
          <a:xfrm>
            <a:off x="2714760" y="2214720"/>
            <a:ext cx="257112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prst="artDeco" w="25400" h="55880"/>
              <a:contourClr>
                <a:schemeClr val="accent2"/>
              </a:contourClr>
            </a:sp3d>
          </a:bodyPr>
          <a:p>
            <a:pPr algn="ctr" defTabSz="914400">
              <a:lnSpc>
                <a:spcPct val="100000"/>
              </a:lnSpc>
            </a:pPr>
            <a:r>
              <a:rPr b="1" lang="ru-RU" sz="8000" spc="51" strike="noStrike" u="none">
                <a:solidFill>
                  <a:schemeClr val="accent2"/>
                </a:solidFill>
                <a:uFillTx/>
                <a:latin typeface="Calibri"/>
              </a:rPr>
              <a:t>УАО</a:t>
            </a:r>
            <a:endParaRPr b="0" lang="ru-RU" sz="8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Прямоугольник 4"/>
          <p:cNvSpPr/>
          <p:nvPr/>
        </p:nvSpPr>
        <p:spPr>
          <a:xfrm>
            <a:off x="642960" y="3500280"/>
            <a:ext cx="257112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prst="artDeco" w="25400" h="55880"/>
              <a:contourClr>
                <a:schemeClr val="accent2"/>
              </a:contourClr>
            </a:sp3d>
          </a:bodyPr>
          <a:p>
            <a:pPr algn="ctr" defTabSz="914400">
              <a:lnSpc>
                <a:spcPct val="100000"/>
              </a:lnSpc>
            </a:pPr>
            <a:r>
              <a:rPr b="1" lang="ru-RU" sz="8000" spc="51" strike="noStrike" u="none">
                <a:solidFill>
                  <a:schemeClr val="accent2"/>
                </a:solidFill>
                <a:uFillTx/>
                <a:latin typeface="Calibri"/>
              </a:rPr>
              <a:t>АУО</a:t>
            </a:r>
            <a:endParaRPr b="0" lang="ru-RU" sz="8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" name="Прямоугольник 5"/>
          <p:cNvSpPr/>
          <p:nvPr/>
        </p:nvSpPr>
        <p:spPr>
          <a:xfrm>
            <a:off x="5072040" y="928800"/>
            <a:ext cx="257112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prst="artDeco" w="25400" h="55880"/>
              <a:contourClr>
                <a:schemeClr val="accent2"/>
              </a:contourClr>
            </a:sp3d>
          </a:bodyPr>
          <a:p>
            <a:pPr algn="ctr" defTabSz="914400">
              <a:lnSpc>
                <a:spcPct val="100000"/>
              </a:lnSpc>
            </a:pPr>
            <a:r>
              <a:rPr b="1" lang="ru-RU" sz="8000" spc="51" strike="noStrike" u="none">
                <a:solidFill>
                  <a:schemeClr val="accent2"/>
                </a:solidFill>
                <a:uFillTx/>
                <a:latin typeface="Calibri"/>
              </a:rPr>
              <a:t>ОАУ</a:t>
            </a:r>
            <a:endParaRPr b="0" lang="ru-RU" sz="8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" name="Прямоугольник 6"/>
          <p:cNvSpPr/>
          <p:nvPr/>
        </p:nvSpPr>
        <p:spPr>
          <a:xfrm>
            <a:off x="5286240" y="3857760"/>
            <a:ext cx="257112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prst="artDeco" w="25400" h="55880"/>
              <a:contourClr>
                <a:schemeClr val="accent2"/>
              </a:contourClr>
            </a:sp3d>
          </a:bodyPr>
          <a:p>
            <a:pPr algn="ctr" defTabSz="914400">
              <a:lnSpc>
                <a:spcPct val="100000"/>
              </a:lnSpc>
            </a:pPr>
            <a:r>
              <a:rPr b="1" lang="ru-RU" sz="8000" spc="51" strike="noStrike" u="none">
                <a:solidFill>
                  <a:schemeClr val="accent2"/>
                </a:solidFill>
                <a:uFillTx/>
                <a:latin typeface="Calibri"/>
              </a:rPr>
              <a:t>УОА</a:t>
            </a:r>
            <a:endParaRPr b="0" lang="ru-RU" sz="8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2" name="Прямоугольник 7"/>
          <p:cNvSpPr/>
          <p:nvPr/>
        </p:nvSpPr>
        <p:spPr>
          <a:xfrm>
            <a:off x="2857320" y="4643280"/>
            <a:ext cx="257112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prst="artDeco" w="25400" h="55880"/>
              <a:contourClr>
                <a:schemeClr val="accent2"/>
              </a:contourClr>
            </a:sp3d>
          </a:bodyPr>
          <a:p>
            <a:pPr algn="ctr" defTabSz="914400">
              <a:lnSpc>
                <a:spcPct val="100000"/>
              </a:lnSpc>
            </a:pPr>
            <a:r>
              <a:rPr b="1" lang="ru-RU" sz="8000" spc="51" strike="noStrike" u="none">
                <a:solidFill>
                  <a:schemeClr val="accent2"/>
                </a:solidFill>
                <a:uFillTx/>
                <a:latin typeface="Calibri"/>
              </a:rPr>
              <a:t>ОУА</a:t>
            </a:r>
            <a:endParaRPr b="0" lang="ru-RU" sz="8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med">
    <p:wedg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Прямоугольник 2"/>
          <p:cNvSpPr/>
          <p:nvPr/>
        </p:nvSpPr>
        <p:spPr>
          <a:xfrm>
            <a:off x="642960" y="714240"/>
            <a:ext cx="257112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prst="artDeco" w="25400" h="55880"/>
              <a:contourClr>
                <a:schemeClr val="accent2"/>
              </a:contourClr>
            </a:sp3d>
          </a:bodyPr>
          <a:p>
            <a:pPr algn="ctr" defTabSz="914400">
              <a:lnSpc>
                <a:spcPct val="100000"/>
              </a:lnSpc>
            </a:pPr>
            <a:r>
              <a:rPr b="1" lang="ru-RU" sz="8000" spc="51" strike="noStrike" u="none">
                <a:solidFill>
                  <a:schemeClr val="accent2"/>
                </a:solidFill>
                <a:uFillTx/>
                <a:latin typeface="Calibri"/>
              </a:rPr>
              <a:t>ЭОУ</a:t>
            </a:r>
            <a:endParaRPr b="0" lang="ru-RU" sz="8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4" name="Прямоугольник 3"/>
          <p:cNvSpPr/>
          <p:nvPr/>
        </p:nvSpPr>
        <p:spPr>
          <a:xfrm>
            <a:off x="3071880" y="1857240"/>
            <a:ext cx="257112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prst="artDeco" w="25400" h="55880"/>
              <a:contourClr>
                <a:schemeClr val="accent2"/>
              </a:contourClr>
            </a:sp3d>
          </a:bodyPr>
          <a:p>
            <a:pPr algn="ctr" defTabSz="914400">
              <a:lnSpc>
                <a:spcPct val="100000"/>
              </a:lnSpc>
            </a:pPr>
            <a:r>
              <a:rPr b="1" lang="ru-RU" sz="8000" spc="51" strike="noStrike" u="none">
                <a:solidFill>
                  <a:schemeClr val="accent2"/>
                </a:solidFill>
                <a:uFillTx/>
                <a:latin typeface="Calibri"/>
              </a:rPr>
              <a:t>АЭУ</a:t>
            </a:r>
            <a:endParaRPr b="0" lang="ru-RU" sz="8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5" name="Прямоугольник 4"/>
          <p:cNvSpPr/>
          <p:nvPr/>
        </p:nvSpPr>
        <p:spPr>
          <a:xfrm>
            <a:off x="5857920" y="785880"/>
            <a:ext cx="257112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prst="artDeco" w="25400" h="55880"/>
              <a:contourClr>
                <a:schemeClr val="accent2"/>
              </a:contourClr>
            </a:sp3d>
          </a:bodyPr>
          <a:p>
            <a:pPr algn="ctr" defTabSz="914400">
              <a:lnSpc>
                <a:spcPct val="100000"/>
              </a:lnSpc>
            </a:pPr>
            <a:r>
              <a:rPr b="1" lang="ru-RU" sz="8000" spc="51" strike="noStrike" u="none">
                <a:solidFill>
                  <a:schemeClr val="accent2"/>
                </a:solidFill>
                <a:uFillTx/>
                <a:latin typeface="Calibri"/>
              </a:rPr>
              <a:t>АОЭ</a:t>
            </a:r>
            <a:endParaRPr b="0" lang="ru-RU" sz="8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" name="Прямоугольник 5"/>
          <p:cNvSpPr/>
          <p:nvPr/>
        </p:nvSpPr>
        <p:spPr>
          <a:xfrm>
            <a:off x="1000080" y="3357720"/>
            <a:ext cx="257112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prst="artDeco" w="25400" h="55880"/>
              <a:contourClr>
                <a:schemeClr val="accent2"/>
              </a:contourClr>
            </a:sp3d>
          </a:bodyPr>
          <a:p>
            <a:pPr algn="ctr" defTabSz="914400">
              <a:lnSpc>
                <a:spcPct val="100000"/>
              </a:lnSpc>
            </a:pPr>
            <a:r>
              <a:rPr b="1" lang="ru-RU" sz="8000" spc="51" strike="noStrike" u="none">
                <a:solidFill>
                  <a:schemeClr val="accent2"/>
                </a:solidFill>
                <a:uFillTx/>
                <a:latin typeface="Calibri"/>
              </a:rPr>
              <a:t>ЭАУ</a:t>
            </a:r>
            <a:endParaRPr b="0" lang="ru-RU" sz="8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7" name="Прямоугольник 6"/>
          <p:cNvSpPr/>
          <p:nvPr/>
        </p:nvSpPr>
        <p:spPr>
          <a:xfrm>
            <a:off x="5643720" y="3071880"/>
            <a:ext cx="257112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prst="artDeco" w="25400" h="55880"/>
              <a:contourClr>
                <a:schemeClr val="accent2"/>
              </a:contourClr>
            </a:sp3d>
          </a:bodyPr>
          <a:p>
            <a:pPr algn="ctr" defTabSz="914400">
              <a:lnSpc>
                <a:spcPct val="100000"/>
              </a:lnSpc>
            </a:pPr>
            <a:r>
              <a:rPr b="1" lang="ru-RU" sz="8000" spc="51" strike="noStrike" u="none">
                <a:solidFill>
                  <a:schemeClr val="accent2"/>
                </a:solidFill>
                <a:uFillTx/>
                <a:latin typeface="Calibri"/>
              </a:rPr>
              <a:t>АУЭ</a:t>
            </a:r>
            <a:endParaRPr b="0" lang="ru-RU" sz="8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" name="Прямоугольник 7"/>
          <p:cNvSpPr/>
          <p:nvPr/>
        </p:nvSpPr>
        <p:spPr>
          <a:xfrm>
            <a:off x="3000240" y="4572000"/>
            <a:ext cx="257112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prst="artDeco" w="25400" h="55880"/>
              <a:contourClr>
                <a:schemeClr val="accent2"/>
              </a:contourClr>
            </a:sp3d>
          </a:bodyPr>
          <a:p>
            <a:pPr algn="ctr" defTabSz="914400">
              <a:lnSpc>
                <a:spcPct val="100000"/>
              </a:lnSpc>
            </a:pPr>
            <a:r>
              <a:rPr b="1" lang="ru-RU" sz="8000" spc="51" strike="noStrike" u="none">
                <a:solidFill>
                  <a:schemeClr val="accent2"/>
                </a:solidFill>
                <a:uFillTx/>
                <a:latin typeface="Calibri"/>
              </a:rPr>
              <a:t>УАЭ</a:t>
            </a:r>
            <a:endParaRPr b="0" lang="ru-RU" sz="8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med">
    <p:wedg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" descr="https://detskiy-sad.com/wp-content/uploads/2011/11/alfavit-dlya-detei42.jpg"/>
          <p:cNvPicPr/>
          <p:nvPr/>
        </p:nvPicPr>
        <p:blipFill>
          <a:blip r:embed="rId1"/>
          <a:stretch/>
        </p:blipFill>
        <p:spPr>
          <a:xfrm>
            <a:off x="571320" y="192600"/>
            <a:ext cx="8000280" cy="6610680"/>
          </a:xfrm>
          <a:prstGeom prst="rect">
            <a:avLst/>
          </a:prstGeom>
          <a:noFill/>
          <a:ln w="0">
            <a:noFill/>
          </a:ln>
        </p:spPr>
      </p:pic>
    </p:spTree>
  </p:cSld>
  <p:transition spd="med">
    <p:wedge/>
  </p:transition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Application>LibreOffice/24.8.5.2$Linux_X86_64 LibreOffice_project/480$Build-2</Application>
  <AppVersion>15.0000</AppVersion>
  <Words>12</Words>
  <Paragraphs>12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2023-09-11T13:52:30Z</dcterms:created>
  <dc:creator>Admin</dc:creator>
  <dc:description/>
  <dc:language>ru-RU</dc:language>
  <cp:lastModifiedBy/>
  <dcterms:modified xsi:type="dcterms:W3CDTF">2025-12-08T21:40:50Z</dcterms:modified>
  <cp:revision>9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20</vt:i4>
  </property>
</Properties>
</file>