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7" r:id="rId5"/>
    <p:sldId id="263" r:id="rId6"/>
    <p:sldId id="264" r:id="rId7"/>
    <p:sldId id="260" r:id="rId8"/>
    <p:sldId id="268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E4923-3214-46A7-874B-F7D3A119EC93}" type="datetimeFigureOut">
              <a:rPr lang="ru-RU" smtClean="0"/>
              <a:pPr/>
              <a:t>05.09.2026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BE0BA-EFB5-4B92-B7B4-1F1040AD0B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0"/>
            <a:ext cx="7772400" cy="898521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Биофизика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714356"/>
            <a:ext cx="3357586" cy="11430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-как мы дышим, видим, слышим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Ямаева О\Desktop\5gOp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857364"/>
            <a:ext cx="2643206" cy="1788051"/>
          </a:xfrm>
          <a:prstGeom prst="rect">
            <a:avLst/>
          </a:prstGeom>
          <a:noFill/>
        </p:spPr>
      </p:pic>
      <p:pic>
        <p:nvPicPr>
          <p:cNvPr id="1027" name="Picture 3" descr="C:\Users\Ямаева О\Desktop\bbdf08f515d8a007c0e7d884e5b2ef6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142984"/>
            <a:ext cx="4905410" cy="3679057"/>
          </a:xfrm>
          <a:prstGeom prst="rect">
            <a:avLst/>
          </a:prstGeom>
          <a:noFill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14942" y="1500174"/>
            <a:ext cx="3357586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-физика растений</a:t>
            </a:r>
          </a:p>
        </p:txBody>
      </p:sp>
      <p:pic>
        <p:nvPicPr>
          <p:cNvPr id="1030" name="Picture 6" descr="C:\Users\Ямаева О\Desktop\82873510_217be7bbcd47ffdfe3e1d68619c596a4_80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4381500"/>
            <a:ext cx="2476500" cy="2476500"/>
          </a:xfrm>
          <a:prstGeom prst="rect">
            <a:avLst/>
          </a:prstGeom>
          <a:noFill/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4286248" y="3929066"/>
            <a:ext cx="3357586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-законы физики в мире животных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428596" y="3714752"/>
            <a:ext cx="2857488" cy="142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-бионика в робототехнике</a:t>
            </a:r>
          </a:p>
        </p:txBody>
      </p:sp>
      <p:pic>
        <p:nvPicPr>
          <p:cNvPr id="12" name="Picture 4" descr="Picture background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4786322"/>
            <a:ext cx="2786082" cy="1791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-как мы дышим, видим, слышим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Picture 2" descr="C:\Users\Ямаева О\Desktop\5gOp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857364"/>
            <a:ext cx="5913824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биофизика\img_user_file_5462d8f796f3e_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168217" cy="6126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биофизика\og_og_16859579172469912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785794"/>
            <a:ext cx="9858652" cy="5159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биофизика\d50eaf2036dca5a146aaf050f8771c04-800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7882497" cy="5911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биофизика\slide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7872" y="0"/>
            <a:ext cx="9431872" cy="652125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2214546" cy="1000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714480" y="428604"/>
            <a:ext cx="6215106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-законы физики в мире животных</a:t>
            </a:r>
          </a:p>
        </p:txBody>
      </p:sp>
      <p:pic>
        <p:nvPicPr>
          <p:cNvPr id="1026" name="Picture 2" descr="C:\Users\Ямаева О\Desktop\hq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588"/>
            <a:ext cx="7048549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Ямаева О\Desktop\5gOp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628800"/>
            <a:ext cx="5428777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Ямаева О\Desktop\ebb12d5ca0245c60d907ac7abaa5ad3f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644502" cy="6483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36</Words>
  <Application>Microsoft Office PowerPoint</Application>
  <PresentationFormat>Экран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Биофизика</vt:lpstr>
      <vt:lpstr>-как мы дышим, видим, слышим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Биофизика</dc:title>
  <dc:creator>Ямаева О</dc:creator>
  <cp:lastModifiedBy>Ямаева О</cp:lastModifiedBy>
  <cp:revision>39</cp:revision>
  <dcterms:created xsi:type="dcterms:W3CDTF">2024-05-17T03:39:35Z</dcterms:created>
  <dcterms:modified xsi:type="dcterms:W3CDTF">2026-09-05T02:46:30Z</dcterms:modified>
</cp:coreProperties>
</file>