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81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2" r:id="rId16"/>
    <p:sldId id="270" r:id="rId17"/>
    <p:sldId id="278" r:id="rId18"/>
    <p:sldId id="279" r:id="rId19"/>
    <p:sldId id="280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9264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981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781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780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3006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061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36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828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737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012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524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959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49484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4958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6979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349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42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1D84F94-7D38-4739-B34A-A85DA3EC75EF}" type="datetimeFigureOut">
              <a:rPr lang="ru-RU" smtClean="0"/>
              <a:t>21.09.2026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6306320-516B-47BE-8317-2C5D2E24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208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14221" y="1588883"/>
            <a:ext cx="6951216" cy="3986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Консультация </a:t>
            </a:r>
            <a:r>
              <a:rPr lang="ru-RU" sz="32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воспитателей.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«Применение образовательных технологий для развития и активизации основных умственных способностей дошкольника – анализ, синтез, вывод».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3200" dirty="0" smtClean="0">
              <a:solidFill>
                <a:schemeClr val="accent4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20729" y="5769955"/>
            <a:ext cx="3652516" cy="388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Старший 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 </a:t>
            </a:r>
            <a:r>
              <a:rPr lang="ru-RU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Бухонко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И. А.</a:t>
            </a:r>
            <a:endParaRPr lang="ru-RU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15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Одна из важнейших задач воспитания маленького ребенка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азвитие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высших психических функций и познавательных процессов: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внимания, восприятия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мышления, воображения, произвольного поведения, наблюдательности, сообразительности, фантазии</a:t>
            </a:r>
            <a:r>
              <a:rPr lang="ru-RU" sz="240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т.е</a:t>
            </a:r>
            <a:r>
              <a:rPr lang="ru-RU" sz="2400" dirty="0" smtClean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таких </a:t>
            </a:r>
            <a:r>
              <a:rPr lang="ru-RU" sz="2400" dirty="0">
                <a:ln>
                  <a:noFill/>
                </a:ln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мыслительных умений и способностей, которые позволяют легко осваивать новое.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03868" y="3937000"/>
            <a:ext cx="9592732" cy="1986380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школьник не испытывал трудности буквально с первых уроков и ему не пришлось учиться с нуля, уже сейчас, в дошкольный период, нужно готовить его должным образом.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9772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еловек  познает окружающий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мыслительной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деятельности, с помощью особых мыслительных операций, вот некоторые из них: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бобщение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равнение</a:t>
            </a:r>
          </a:p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нализ</a:t>
            </a:r>
          </a:p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</a:t>
            </a:r>
          </a:p>
          <a:p>
            <a:endParaRPr lang="ru-RU" sz="3600" dirty="0">
              <a:solidFill>
                <a:prstClr val="black">
                  <a:lumMod val="85000"/>
                  <a:lumOff val="1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45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46556" y="1606860"/>
            <a:ext cx="844266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это мысленное расчленение чего-либо на части или мысленное выделение отдельных свойств предмета.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Синтез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соединение различных элементов в единое целое, а также мысленное сочетание отдельных 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свойств. 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Являясь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противоположными по своей сути, анализ и синтез фактически тесно связаны между собой. Они участвуют в каждом сложном мыслительном процессе.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Причем, способность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синтезу формируется у ребенка раньше, чем способность к анализу. </a:t>
            </a:r>
          </a:p>
        </p:txBody>
      </p:sp>
    </p:spTree>
    <p:extLst>
      <p:ext uri="{BB962C8B-B14F-4D97-AF65-F5344CB8AC3E}">
        <p14:creationId xmlns:p14="http://schemas.microsoft.com/office/powerpoint/2010/main" val="1497672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развития </a:t>
            </a:r>
            <a:r>
              <a:rPr lang="ru-RU" sz="24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этих </a:t>
            </a:r>
            <a:r>
              <a:rPr lang="ru-RU" sz="2400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мыслительных операций у дошкольника, используют образовательные технологии. К числу современных можно отнести: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здоровьесберегающие технологии;</a:t>
            </a:r>
            <a:endParaRPr lang="ru-RU" sz="18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технологии проектной деятельности;</a:t>
            </a:r>
            <a:endParaRPr lang="ru-RU" sz="18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исследовательской деятельности;</a:t>
            </a:r>
            <a:endParaRPr lang="ru-RU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развивающие технологии;</a:t>
            </a:r>
            <a:endParaRPr lang="ru-RU" sz="18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информационно-коммуникационные технологии;</a:t>
            </a:r>
            <a:endParaRPr lang="ru-RU" sz="18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личностно-ориентированные технологии;</a:t>
            </a:r>
            <a:endParaRPr lang="ru-RU" sz="18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проблемные технологии;</a:t>
            </a:r>
            <a:endParaRPr lang="ru-RU" sz="18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игровые технологии;</a:t>
            </a:r>
            <a:endParaRPr lang="ru-RU" sz="1800" dirty="0" smtClean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443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4192" y="670386"/>
            <a:ext cx="10579225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Здоровьесберегающие технологии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 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направлены на укрепление здоровья ребенка, привитие ему здорового образа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жизни.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утренняя гимнастика, гимнастика для глаз, дыхательная гимнастика, пальчиковая и динамическая гимнастика,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релаксация, самомассаж от простуды, солевое закаливание, гимнастика после сна, прогулки.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могут быть по-разному реализованы. В зависимости от целей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Стретчинг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.(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на растяжку мышц стимулируют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сердечно-сосудистую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систему, улучшает кровоток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течении дня,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отправиться, например,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цирк, принять участие в цирковом представлении. Дети с радостью принимают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такое предложение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них улучшается настроение, эмоциональный фон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предложить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пройти с высоким подниманием колен,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называя эту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ходьбу «Лошадки». Ходьба на носочках-это и балерины, и гимнасты, даже у кого то роботы. Включаем фантазию!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«Тянемся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как кошечки, напрягаем мышцы и наклоняемся вперёд, как куклы; едем на велосипеде, как медведи и т.д. Детям очень нравится происходящее действие. Они живо включаются в игру, начинают предлагать свои варианты упражнений и названий и к ним. Упражнения могут быть одни и те же, но они приобретают новизну из-за новой игровой ситуации, названия, подачи.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Подбирая названия к упражнениям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стретчинга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дети учатся сопоставлять, искать аналогии; вспоминать персонажей сказок, повадки животных, птиц и т.д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Развивается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воображение,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которое помогает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развитии абстрактно-логического мышления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дошкольников.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2048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0518" y="788084"/>
            <a:ext cx="1056568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Технологии проектной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2000" dirty="0"/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роектная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в детском саду реализуется ребенком совместно с педагогом. Цель — работа над проблемой, в результате которой ребенок получает ответы на вопросы. Знания, которые ребёнок получает в ходе работы над проектом, становятся его личным достоянием и прочно закрепляются в уже имеющейся системе знаний об окружающем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мире. Проекты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различаются: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количеству участников: индивидуальные, парные, групповые, фронтальные;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продолжительности: краткосрочные, средней продолжительности, долгосрочные;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приоритетному методу: творческие, игровые, исследовательские, информационные;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тематике: включают семью ребенка, природу, общество, культурные ценности и другое.</a:t>
            </a:r>
          </a:p>
          <a:p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Результатом 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которых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является приобретенный опыт видения предметов и </a:t>
            </a:r>
            <a:r>
              <a:rPr lang="ru-RU" sz="2000" dirty="0" smtClean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явлений; развитие</a:t>
            </a:r>
            <a:r>
              <a:rPr lang="ru-RU" sz="2000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умения: наблюдать, анализировать, сравнивать, выделять характерные, существенные признаки предметов и явлений, обобщать их по этим признакам.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861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6949" y="656948"/>
            <a:ext cx="10892900" cy="5741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Технологии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исследовательской  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r>
              <a:rPr lang="ru-RU" sz="14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прежде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всего, речь идет о том, что усилия воспитателей направлены в первую очередь на то, чтобы сформировать у детей исследовательский тип мышления.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Основной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целью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исследовательской деятельности является создание экспериментальной деятельности, активным участником которой выступает ребёнок. Непосредственное участие ребёнка в ходе эксперимента позволяет ему воочию увидеть процесс и результаты.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этого в процессе обучения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дошкольников педагоги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прибегаем к таким распространенным методам, как: постановка проблемы, ее всесторонней анализ, моделирование, наблюдение, экспериментирование, фиксация результатов, поиск решений и выбор лучшего из них.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Исследовательская деятельность ребенку помогает выявлять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актуальную проблему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посредством ряда действий ее решить. При этом ребенок подобно ученому проводит исследования, ставит эксперименты.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Методы и приемы организации исследовательской деятельности: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наблюдения;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беседы;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опыты;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дидактические игры;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моделирование ситуаций;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Bef>
                <a:spcPts val="150"/>
              </a:spcBef>
              <a:spcAft>
                <a:spcPts val="15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трудовые поручения, действия.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324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9201" y="1004191"/>
            <a:ext cx="9552373" cy="4027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Развивающие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r>
              <a:rPr lang="ru-RU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традиционном обучении ребёнку представляется для изучения уже готовый продукт, шаблон действия.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развивающем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обучении ребёнок самостоятельно должен прийти к какому-либо мнению, решению проблемы в результате анализа своих действий. Под развивающим обучением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понимается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новый, активно-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деятельностный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способ обучения, идущий на смену объяснительно-иллюстративному способу.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Этим требованиям отвечают конструкторы ЛЕГО, шахматы и шашки, цветные счётные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палочки, палочки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Кюизенера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развивающие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игры с кубами, узорами, рамками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квадратами,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наборами «точечками», «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часами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кирпичиками, кубиками. Дети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играют с мячами, веревками, резинками, камушками, орехами, пробками, пуговицами, палками и т. д. и т. п. Предметные развивающие игры лежат в основе строительно-трудовых и технических игр и напрямую связаны с интеллектом.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144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2358" y="723329"/>
            <a:ext cx="6439840" cy="4053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Информационно-коммуникационные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технологии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72358" y="1128696"/>
            <a:ext cx="10582182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спользование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ИКТ на занятиях и в воспитательном процессе имеет ряд преимуществ перед традиционными формами организации занятий. Например, благодаря увлекательным программам, разработанным с целью обучить ребенка чтению, математике, максимально развить его память и логическое мышление, дошкольника удается заинтересовать и привить ему любовь к знаниям. Компьютер привлекателен для детей, использование анимации, слайдовых презентаций, фильмов позволяет вызвать активный познавательный интерес у детей к изучаемым явлениям. Анимационные компьютерные картинки, мелькающие на экране, притягивают ребенка, заставляют малыша буквально примкнуть к монитору, позволяют сконцентрировать внимание и сосредоточенно наблюдать за происходящим. Дети легко запоминают новую информацию, а затем обсуждают ее в группе.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Способы визуальной поддержки материала позволяют добиться длительной концентрации внимания воспитанников, а также одновременного воздействия сразу на несколько органов чувств ребёнка, что способствует более прочному закреплению новых получаемых знаний.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35732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3666" y="795956"/>
            <a:ext cx="6087213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Личностно-ориентированные технологии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39428" y="1315281"/>
            <a:ext cx="10259627" cy="26622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является своего рода фундаментом всего образовательного процесса. Основная и очень ответственная задача ДОУ,  - раскрыть индивидуальность ребенка, помочь ей проявиться, развиться, устояться, обрести избирательность и устойчивость к социальным воздействиям.</a:t>
            </a:r>
            <a:r>
              <a:rPr lang="ru-RU" sz="20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такая воспитательная технология, где ребенок является высшей ценностью и ставится в центр воспитательного процесса.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зависимости от способностей ребенка,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подбирают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обучающие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игры, которые помогут максимально раскрыть и развить талант малыша. Здесь нет места авторитаризму, навязыванию мнения и обезличенному подходу к воспитаннику.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00806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8684" y="669715"/>
            <a:ext cx="10641366" cy="46805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7.Поблемные </a:t>
            </a:r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технологии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предполагает создание под руководством воспитателя проблемных ситуаций и активную самостоятельную деятельность дошкольников по их разрешению, в результате чего и происходит творческое овладение знаниями, навыками, умениями и развитие мыслительных способностей.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проблемном обучении деятельность педагога изменяется коренным образом: он не преподносит детям знания и истины в готовом виде, а учит их видеть и решать новые проблемы, открывать новые знания.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Проблемное обучение активизирует мысль детей, придает ей критичность, приучает к самостоятельности в процессе познания.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Каждое новое знание приоткрывает ребенку малоизвестные стороны познаваемого объекта, возбуждает к вопросу, догадкам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/>
              <a:t> </a:t>
            </a:r>
            <a:endParaRPr lang="ru-RU" sz="2000" dirty="0" smtClean="0"/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проблемного обучения: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самостоятельность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воспитанников;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Формирование познавательного интереса или личностной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мотивации;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Развитие мыслительных способностей детей. 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966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1028" y="744182"/>
            <a:ext cx="10685755" cy="5339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Проблемное обучение включает несколько этапов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осознание общей проблемной ситуации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анализ проблемной ситуации, формулировка конкретной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решение проблемы (выдвижение, обоснование гипотез, последовательная их проверка);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проверка правильности решения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Существуют следующие формы организации проблемного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роблемный вопрос; проблемная задача; проблемная ситуация.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 дети отвечают на такие вопросы: «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участке одни лужи высохли быстро, а другие долго не высыхают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?»;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«Почему осенью опадают листья?»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«Почему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дикие утки, гуси улетают на юг последними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?»; «Почему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утка плавает, а курица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нет?»; «Почему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обувь не делают из железа?»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Или решают такие задачи, как: «Буратино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уронил ключ в воду, его надо достать, но прыгнув в воду, Буратино всплывает. Как ему помочь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?». Рассуждаем: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«Буратино сделан из дерева, а деревянные предметы в воде не тонут», « Дерево легче воды, поэтому Буратино не может нырнуть за ключом». В ходе рассуждений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демонстрируя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имеющиеся у них знания о свойствах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свои творческие способности, приходят к ответу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данной проблемной задаче. 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216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3676" y="724671"/>
            <a:ext cx="1069759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Игровые технологии</a:t>
            </a:r>
            <a:r>
              <a:rPr lang="ru-RU" sz="2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фундамент всего дошкольного образования,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современных игровых технологий в ДОУ обеспечивает эффективную подачу информации и успешное освоение навыков воспитанниками, облегчает социализацию детей и мотивирует их на самообучение. Как следствие, удается добиться следующих результатов: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-развитие внимания, памяти и мышления,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-речевых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творческих навыков;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физической активности,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 к познанию и проявлению инициативы;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 выстраивать причинно-следственные связи; развитие критического мышления и логики, а также умения решать задачи нестандартными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способами.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Педагогическую игровую технологию стоит рассматривать как систему, покрывающую некоторую часть процесса обучения, обладающую общим содержанием и сюжетом. Ключевое отличие от развлекательных игр заключается в том, что педагогическая игра обладает чётко сформулированной целью обучения и прогнозируемым результатом.</a:t>
            </a:r>
            <a:endParaRPr lang="ru-RU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099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716039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игр по характеру педагогического процесса: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5402" y="1802674"/>
            <a:ext cx="4718304" cy="4172277"/>
          </a:xfrm>
        </p:spPr>
        <p:txBody>
          <a:bodyPr>
            <a:normAutofit fontScale="62500" lnSpcReduction="20000"/>
          </a:bodyPr>
          <a:lstStyle/>
          <a:p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Направленные на обучение и тренировку, а также обобщение изученного.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занятии по измерению длины для закрепления,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предложить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детям помочь игровому персонажу — мышонку, которому нужно выбрать самый короткий путь до норки, чтобы спастись от кота. Давалась условная мерка, а также рисунок, где изображены 3 маршрута до норки, которые нужно измерить и сравнить.</a:t>
            </a:r>
          </a:p>
          <a:p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 творческие способности ребёнка, а также обучающие его работе по образцу.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игры: «На что похожа клякса». Детям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придумать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предметные ассоциации к кляксам на листе бумаги. «Дорисуй вторую половину». У детей 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раздаточный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материал, на котором у каждого предмета нарисована только его половина, а дошкольникам нужно закончить рисунок.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8294" y="1802674"/>
            <a:ext cx="4718304" cy="4172277"/>
          </a:xfrm>
        </p:spPr>
        <p:txBody>
          <a:bodyPr>
            <a:normAutofit fontScale="62500" lnSpcReduction="20000"/>
          </a:bodyPr>
          <a:lstStyle/>
          <a:p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Направленные на развитие познавательных процессов ребёнка, а также воспитывающие его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Это игры с использованием счётных палочек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Кьюизенера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логических блоков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Дьенеша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квадраты Никитина.   </a:t>
            </a:r>
          </a:p>
          <a:p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 коммуникативные способности. 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«Поводырь для слепого». Дети делятся на пары, в которых один ребёнок закрывает глаза, а второй водит его за руку по комнате, помогает обследовать разные предметы, рассказывает о маршруте их передвижения. </a:t>
            </a:r>
          </a:p>
          <a:p>
            <a:r>
              <a:rPr lang="ru-RU" sz="2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Диагностические игры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игры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можно использовать для диагностики не только знаний и умений, но и различных реакций и психических функций.( «Море волнуется раз» помогает отследить уровень двигательной координации и развития внимания.)</a:t>
            </a:r>
          </a:p>
          <a:p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40200147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30245" y="103367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72970" y="689246"/>
            <a:ext cx="1058810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2B2B2B"/>
                </a:solidFill>
                <a:latin typeface="PT Sans"/>
              </a:rPr>
              <a:t>            Виды </a:t>
            </a:r>
            <a:r>
              <a:rPr lang="ru-RU" sz="3600" b="1" dirty="0">
                <a:solidFill>
                  <a:srgbClr val="2B2B2B"/>
                </a:solidFill>
                <a:latin typeface="PT Sans"/>
              </a:rPr>
              <a:t>игровых технологий </a:t>
            </a:r>
            <a:r>
              <a:rPr lang="ru-RU" sz="3600" b="1" dirty="0" smtClean="0">
                <a:solidFill>
                  <a:srgbClr val="2B2B2B"/>
                </a:solidFill>
                <a:latin typeface="PT Sans"/>
              </a:rPr>
              <a:t> </a:t>
            </a:r>
            <a:r>
              <a:rPr lang="ru-RU" sz="3600" b="1" dirty="0">
                <a:solidFill>
                  <a:srgbClr val="2B2B2B"/>
                </a:solidFill>
                <a:latin typeface="PT Sans"/>
              </a:rPr>
              <a:t>классифицируемые по целевым установкам</a:t>
            </a:r>
            <a:r>
              <a:rPr lang="ru-RU" sz="3600" dirty="0">
                <a:solidFill>
                  <a:srgbClr val="2B2B2B"/>
                </a:solidFill>
                <a:latin typeface="PT Sans"/>
              </a:rPr>
              <a:t>: </a:t>
            </a:r>
            <a:endParaRPr lang="ru-RU" sz="3600" dirty="0" smtClean="0">
              <a:solidFill>
                <a:srgbClr val="2B2B2B"/>
              </a:solidFill>
              <a:latin typeface="PT Sans"/>
            </a:endParaRPr>
          </a:p>
          <a:p>
            <a:endParaRPr lang="ru-RU" dirty="0" smtClean="0">
              <a:solidFill>
                <a:srgbClr val="2B2B2B"/>
              </a:solidFill>
              <a:latin typeface="PT Sans"/>
            </a:endParaRP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кругозора, познавательная деятельность, формирование и применение знаний, умений и навыков на практике.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Воспитывающие: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 самостоятельности и воли, формирование определённых подходов, позиций, нравственных, эстетических и мировоззренческих установок; воспитание сотрудничества, общительности,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развитие навыков командной работы.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Развивающие:</a:t>
            </a:r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умений сравнивать, сопоставлять, находить аналогии, придумывать оптимальные решения; развитие мотивации к учебной деятельности.</a:t>
            </a:r>
          </a:p>
          <a:p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Социализирующие: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 развитие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нимания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памяти, речи, мышления, воображения, фантазии, творческих способностей,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эмпатии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рефлексииормам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ценностям общества, контроль стресса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саморегуляция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обучение общению.</a:t>
            </a:r>
          </a:p>
          <a:p>
            <a:endParaRPr lang="ru-RU" b="0" i="0" dirty="0">
              <a:solidFill>
                <a:srgbClr val="2B2B2B"/>
              </a:solidFill>
              <a:effectLst/>
              <a:latin typeface="PT Sans"/>
            </a:endParaRPr>
          </a:p>
        </p:txBody>
      </p:sp>
    </p:spTree>
    <p:extLst>
      <p:ext uri="{BB962C8B-B14F-4D97-AF65-F5344CB8AC3E}">
        <p14:creationId xmlns:p14="http://schemas.microsoft.com/office/powerpoint/2010/main" val="4103221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5326" y="1054540"/>
            <a:ext cx="1041350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Дидактические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развивающие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незаменимое средство обучения детей преодолению различных затруднений в умственной и нравственной  деятельности.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таят в себе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большие возможности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воспитательного воздействия на детей дошкольного возраста.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 ‒ развивают у дошкольников мыслительные операции (анализ, синтез, обобщение, классификация, абстрагирование);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формируют умения прослеживать, понимать причинно-следственные связи и на их основе делать простейшие умозаключения;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‒ укрепляют интерес к играм, требующим умственного напряжения, интеллектуального усилия, желание и потребность узнавать новое;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‒ воспитывать навыки контроля и самоконтроля в процессе умственной деятельности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использовании этих технологий следует выделить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особое значение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задач-смекалок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логических задач и упражнений.</a:t>
            </a:r>
          </a:p>
        </p:txBody>
      </p:sp>
    </p:spTree>
    <p:extLst>
      <p:ext uri="{BB962C8B-B14F-4D97-AF65-F5344CB8AC3E}">
        <p14:creationId xmlns:p14="http://schemas.microsoft.com/office/powerpoint/2010/main" val="40693029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1336" y="710214"/>
            <a:ext cx="106532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Задачи-смекалки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интересны своей занимательностью, вызывают желание во что бы то ни стало решить их самостоятельно Результатом поиска решения, в большинстве случаев, становится догадка, которая представляет собой нахождение пути решения. Появление догадки свидетельствует о развитии у детей таких качеств умственной деятельности, как смекалка и сообразительность. Из всего многообразия головоломок наиболее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приемлемы например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среднем и старшем дошкольном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возрасте,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головоломки с палочками. Их называют задачи на смекалку геометрического характера, так как в ходе решения, идет трансформация, преобразование одних фигур в другие, а не только изменения их количества. Данные задания хорошо влияют на закрепления изученного материала геометрических фигур, счетной деятельности и развитие логического мышления.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смекалку можно объединить в 3 группы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(по способу перестроения фигур, степени сложности): 1) задачи на составление заданной фигуры из определенного количества палочек (например, составить 2 равных квадрата из 7 палочек 2 равных треугольника из 5 палочек); 2) задачи на изменение фигур, для решения которых надо убрать указанное количество палочек (например, в фигуре, состоящей из 4 квадратов, убрать 2 палочки, чтобы осталось 2 неравных квадрата); 3) задачи на смекалку, решение которых состоит в перекладывании палочек с целью видоизменения, преобразования заданной фигуры (например, переложить одну палочку, чтобы дом был повернут в другую сторону). В ходе обучения способам решения задачи на смекалку даются в указанной последовательности, начиная с более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тем чтобы усвоенные детьми умения и навыки готовили ребят к более сложным действиям.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цель такой работы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учить детей приемам самостоятельно поиска решения задач, не предлагая ни готовых приемов, ни способов, ни образцов решений.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8507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0315" y="754601"/>
            <a:ext cx="1084851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Логических задачи и упражнения.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задачи на нахождение пропущенных фигур, продолжение ряда фигур, знаков, на поиск чисел, на поиск недостающей в ряду фигуры (нахождение закономерностей, лежащих в основе выбора этой фигуры) и др. Назначение логических задач и упражнений состоит в активизации умственной деятельности ребят, в оживлении процесса обучения. В работе с детьми старшего дошкольного возраста используют простые логические упражнения и задачи с целью развития у них умения осуществлять последовательные умственные действия: анализировать, сравнивать, обобщать по признаку, целенаправленно думать. Например: 1. Соедини каждую группу зверушек с квадратом, в котором столько же точек? 2. Какая из этих картинок отличается от другой? 3. Какая фигура здесь лишняя и почему? 4. Лабиринты. 5. Продолжить ряд изображений. Увидеть закономерность в следовании предметов, продолжить ряд. С детьми  подготовительного возраста, логические задачи усложняю. Существует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огромное множество игровых занимательных задач, которые помогают познакомить ребенка 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понятиями как число, геометрическая фигура, развить пространственное воображение и ориентировку в пространстве, научить логически мыслить. Например: 1. Знакомство с плоскими и объемными геометрическими фигурами. 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Сериация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построение упорядоченных убывающих или возрастающих предметов? 3. Логические приемы на развитие умственных действий анализа и синтеза. 4. Нахождение сходства и различия между признаками предмета. Овладение логическим приемом – сравнение. 5. Развитие зрительного и пространственного восприятия.</a:t>
            </a:r>
          </a:p>
        </p:txBody>
      </p:sp>
    </p:spTree>
    <p:extLst>
      <p:ext uri="{BB962C8B-B14F-4D97-AF65-F5344CB8AC3E}">
        <p14:creationId xmlns:p14="http://schemas.microsoft.com/office/powerpoint/2010/main" val="2847695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102834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415693" y="1028343"/>
            <a:ext cx="954349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1B1C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подходы к воспитанию и </a:t>
            </a:r>
            <a:r>
              <a:rPr lang="ru-RU" sz="2000" dirty="0" smtClean="0">
                <a:solidFill>
                  <a:srgbClr val="1B1C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обучению, </a:t>
            </a:r>
            <a:r>
              <a:rPr lang="ru-RU" sz="2000" dirty="0">
                <a:solidFill>
                  <a:srgbClr val="1B1C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всё больше насыщают игровыми технологиями различные виды деятельности, и именно в ДОУ закладывается умение и желание ребёнка играть. Для взрослеющего индивида в его всё более усложняющейся деятельности элементы игры не вытесняются, а лишь обрастают новыми правилами, условиями, компонентами и способствуют формированию умения решать всё более сложные задачи. Таким образом, обучение в игре, закладываемое с дошкольной скамьи, в современных подходах актуально на протяжении всей жизни человека.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3637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22393" y="1005459"/>
            <a:ext cx="9472474" cy="3547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Именно в дошкольном возрасте происходит совершенствование работы всех анализаторов, развитие отдельных участков коры головного мозга, установление связей между ними. Это создаёт благоприятные условия для начала формирования у ребёнка внимания, памяти, мыслительных операций, воображения, речи.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750"/>
              </a:spcAft>
            </a:pPr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Полноценное развитие интеллектуальных способностей важно для детей дошкольного возраста, которым предстоит в недалёком будущем учиться в школе. Интенсивное развитие интеллекта в дошкольном возрасте повышает обучаемость детей в школе и играет большую роль в образованности взрослого человека.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 полноценного развития интеллектуальных способностей детей дошкольного возраста по – прежнему остаётся актуальным на сегодняшний день.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1834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725</TotalTime>
  <Words>2827</Words>
  <Application>Microsoft Office PowerPoint</Application>
  <PresentationFormat>Широкоэкранный</PresentationFormat>
  <Paragraphs>100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Garamond</vt:lpstr>
      <vt:lpstr>PT Sans</vt:lpstr>
      <vt:lpstr>Symbol</vt:lpstr>
      <vt:lpstr>Times New Roman</vt:lpstr>
      <vt:lpstr>Натуральные материалы</vt:lpstr>
      <vt:lpstr>Презентация PowerPoint</vt:lpstr>
      <vt:lpstr>Одна из важнейших задач воспитания маленького ребенка - развитие высших психических функций и познавательных процессов: внимания, восприятия, мышления, воображения, произвольного поведения, наблюдательности, сообразительности, фантазии т.е таких мыслительных умений и способностей, которые позволяют легко осваивать новое.</vt:lpstr>
      <vt:lpstr>Человек  познает окружающий мир в процессе мыслительной деятельности, с помощью особых мыслительных операций, вот некоторые из них:</vt:lpstr>
      <vt:lpstr>Презентация PowerPoint</vt:lpstr>
      <vt:lpstr>Для развития этих мыслительных операций у дошкольника, используют образовательные технологии. К числу современных можно отнести: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игр по характеру педагогического процесса: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User</cp:lastModifiedBy>
  <cp:revision>65</cp:revision>
  <dcterms:created xsi:type="dcterms:W3CDTF">2022-11-15T12:07:45Z</dcterms:created>
  <dcterms:modified xsi:type="dcterms:W3CDTF">2026-09-21T06:12:45Z</dcterms:modified>
</cp:coreProperties>
</file>