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9" r:id="rId2"/>
    <p:sldId id="270" r:id="rId3"/>
    <p:sldId id="257" r:id="rId4"/>
    <p:sldId id="267" r:id="rId5"/>
    <p:sldId id="268" r:id="rId6"/>
    <p:sldId id="273" r:id="rId7"/>
    <p:sldId id="274" r:id="rId8"/>
    <p:sldId id="272" r:id="rId9"/>
    <p:sldId id="275" r:id="rId10"/>
    <p:sldId id="271" r:id="rId11"/>
    <p:sldId id="266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FF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294" autoAdjust="0"/>
    <p:restoredTop sz="94660"/>
  </p:normalViewPr>
  <p:slideViewPr>
    <p:cSldViewPr>
      <p:cViewPr varScale="1">
        <p:scale>
          <a:sx n="106" d="100"/>
          <a:sy n="106" d="100"/>
        </p:scale>
        <p:origin x="-1680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8A61DE-19C1-4C20-B525-F5EF94CFEA0C}" type="datetimeFigureOut">
              <a:rPr lang="ru-RU" smtClean="0"/>
              <a:pPr/>
              <a:t>06.11.2026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813502-A41E-476F-9E60-4403574C421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6897792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8A61DE-19C1-4C20-B525-F5EF94CFEA0C}" type="datetimeFigureOut">
              <a:rPr lang="ru-RU" smtClean="0"/>
              <a:pPr/>
              <a:t>06.11.2026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813502-A41E-476F-9E60-4403574C421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727514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8A61DE-19C1-4C20-B525-F5EF94CFEA0C}" type="datetimeFigureOut">
              <a:rPr lang="ru-RU" smtClean="0"/>
              <a:pPr/>
              <a:t>06.11.2026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813502-A41E-476F-9E60-4403574C421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8328238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8A61DE-19C1-4C20-B525-F5EF94CFEA0C}" type="datetimeFigureOut">
              <a:rPr lang="ru-RU" smtClean="0"/>
              <a:pPr/>
              <a:t>06.11.2026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813502-A41E-476F-9E60-4403574C421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8243403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8A61DE-19C1-4C20-B525-F5EF94CFEA0C}" type="datetimeFigureOut">
              <a:rPr lang="ru-RU" smtClean="0"/>
              <a:pPr/>
              <a:t>06.11.2026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813502-A41E-476F-9E60-4403574C421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6874472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8A61DE-19C1-4C20-B525-F5EF94CFEA0C}" type="datetimeFigureOut">
              <a:rPr lang="ru-RU" smtClean="0"/>
              <a:pPr/>
              <a:t>06.11.2026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813502-A41E-476F-9E60-4403574C421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7594335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8A61DE-19C1-4C20-B525-F5EF94CFEA0C}" type="datetimeFigureOut">
              <a:rPr lang="ru-RU" smtClean="0"/>
              <a:pPr/>
              <a:t>06.11.2026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813502-A41E-476F-9E60-4403574C421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0026777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8A61DE-19C1-4C20-B525-F5EF94CFEA0C}" type="datetimeFigureOut">
              <a:rPr lang="ru-RU" smtClean="0"/>
              <a:pPr/>
              <a:t>06.11.2026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813502-A41E-476F-9E60-4403574C421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5876881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8A61DE-19C1-4C20-B525-F5EF94CFEA0C}" type="datetimeFigureOut">
              <a:rPr lang="ru-RU" smtClean="0"/>
              <a:pPr/>
              <a:t>06.11.2026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813502-A41E-476F-9E60-4403574C421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5878009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8A61DE-19C1-4C20-B525-F5EF94CFEA0C}" type="datetimeFigureOut">
              <a:rPr lang="ru-RU" smtClean="0"/>
              <a:pPr/>
              <a:t>06.11.2026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813502-A41E-476F-9E60-4403574C421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928881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8A61DE-19C1-4C20-B525-F5EF94CFEA0C}" type="datetimeFigureOut">
              <a:rPr lang="ru-RU" smtClean="0"/>
              <a:pPr/>
              <a:t>06.11.2026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813502-A41E-476F-9E60-4403574C421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6807962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8A61DE-19C1-4C20-B525-F5EF94CFEA0C}" type="datetimeFigureOut">
              <a:rPr lang="ru-RU" smtClean="0"/>
              <a:pPr/>
              <a:t>06.11.2026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813502-A41E-476F-9E60-4403574C421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6718480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s://ya.ru/video/preview/9521426535961455700?text=abc%20song%20spotlight%205&amp;path=yandex_search&amp;parent-reqid=1793928454925087-3359947013594420152-cjvhzrx6gv72ejib-BAL&amp;from_type=vast" TargetMode="Externa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Picture background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305633" y="0"/>
            <a:ext cx="11059233" cy="6858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2428860" y="285728"/>
            <a:ext cx="6215106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8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Welcome to  our lesson!</a:t>
            </a:r>
            <a:endParaRPr lang="ru-RU" sz="8000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-142908" y="5103674"/>
            <a:ext cx="621510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rgbClr val="FF0000"/>
                </a:solidFill>
              </a:rPr>
              <a:t>Now we’re going to repeat the numbers!</a:t>
            </a:r>
          </a:p>
          <a:p>
            <a:r>
              <a:rPr lang="en-US" sz="3600" b="1" dirty="0" smtClean="0">
                <a:solidFill>
                  <a:srgbClr val="FF0000"/>
                </a:solidFill>
              </a:rPr>
              <a:t>Let’s count!</a:t>
            </a:r>
            <a:endParaRPr lang="ru-RU" sz="36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Picture background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1071546"/>
            <a:ext cx="8074154" cy="385765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http://mediasubs.ru/group/uploads/iz/izuchaem-anglijskij---ot-elementarnogo-do-prodvinutogo-urovnya/image/1395429024-167019-25585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9777" t="7797" r="10635" b="15216"/>
          <a:stretch>
            <a:fillRect/>
          </a:stretch>
        </p:blipFill>
        <p:spPr bwMode="auto">
          <a:xfrm>
            <a:off x="428596" y="565597"/>
            <a:ext cx="8001056" cy="5836064"/>
          </a:xfrm>
          <a:prstGeom prst="roundRect">
            <a:avLst>
              <a:gd name="adj" fmla="val 26922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14282" y="-142900"/>
            <a:ext cx="392909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smtClean="0"/>
              <a:t>Let’s count!</a:t>
            </a:r>
            <a:endParaRPr lang="ru-RU" sz="4800" b="1" dirty="0"/>
          </a:p>
        </p:txBody>
      </p:sp>
    </p:spTree>
    <p:extLst>
      <p:ext uri="{BB962C8B-B14F-4D97-AF65-F5344CB8AC3E}">
        <p14:creationId xmlns="" xmlns:p14="http://schemas.microsoft.com/office/powerpoint/2010/main" val="215283103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3900">
        <p14:glitter pattern="hexago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http://mediasubs.ru/group/uploads/iz/izuchaem-anglijskij---ot-elementarnogo-do-prodvinutogo-urovnya/image/1395429024-167019-25585.gif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0540" t="45388" r="74188" b="36924"/>
          <a:stretch/>
        </p:blipFill>
        <p:spPr bwMode="auto">
          <a:xfrm>
            <a:off x="241889" y="188640"/>
            <a:ext cx="2457903" cy="214677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http://mediasubs.ru/group/uploads/iz/izuchaem-anglijskij---ot-elementarnogo-do-prodvinutogo-urovnya/image/1395429024-167019-25585.gif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6388" t="45772" r="59307" b="36715"/>
          <a:stretch/>
        </p:blipFill>
        <p:spPr bwMode="auto">
          <a:xfrm>
            <a:off x="6431067" y="178635"/>
            <a:ext cx="2304256" cy="212715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http://mediasubs.ru/group/uploads/iz/izuchaem-anglijskij---ot-elementarnogo-do-prodvinutogo-urovnya/image/1395429024-167019-25585.gif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41700" t="45701" r="44188" b="35885"/>
          <a:stretch/>
        </p:blipFill>
        <p:spPr bwMode="auto">
          <a:xfrm>
            <a:off x="373349" y="3717032"/>
            <a:ext cx="2194982" cy="215978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http://mediasubs.ru/group/uploads/iz/izuchaem-anglijskij---ot-elementarnogo-do-prodvinutogo-urovnya/image/1395429024-167019-25585.gif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73157" t="43924" r="12266" b="36715"/>
          <a:stretch/>
        </p:blipFill>
        <p:spPr bwMode="auto">
          <a:xfrm>
            <a:off x="6500547" y="3723549"/>
            <a:ext cx="2165295" cy="216852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75691" y="2335416"/>
            <a:ext cx="258179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Malahit" panose="02000800020000020004" pitchFamily="2" charset="0"/>
              </a:rPr>
              <a:t>eleven</a:t>
            </a:r>
            <a:endParaRPr lang="ru-RU" sz="5400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Malahit" panose="02000800020000020004" pitchFamily="2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431067" y="2472418"/>
            <a:ext cx="257008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Malahit" panose="02000800020000020004" pitchFamily="2" charset="0"/>
              </a:rPr>
              <a:t>twelve</a:t>
            </a:r>
            <a:endParaRPr lang="ru-RU" sz="5400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Malahit" panose="02000800020000020004" pitchFamily="2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05148" y="5876813"/>
            <a:ext cx="268267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Malahit" panose="02000800020000020004" pitchFamily="2" charset="0"/>
              </a:rPr>
              <a:t>thirteen</a:t>
            </a:r>
            <a:endParaRPr lang="ru-RU" sz="5400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Malahit" panose="02000800020000020004" pitchFamily="2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143637" y="5934669"/>
            <a:ext cx="256430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Malahit" panose="02000800020000020004" pitchFamily="2" charset="0"/>
              </a:rPr>
              <a:t>fifteen</a:t>
            </a:r>
            <a:endParaRPr lang="ru-RU" sz="5400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Malahit" panose="02000800020000020004" pitchFamily="2" charset="0"/>
            </a:endParaRPr>
          </a:p>
        </p:txBody>
      </p:sp>
      <p:pic>
        <p:nvPicPr>
          <p:cNvPr id="21" name="Picture 2" descr="http://mediasubs.ru/group/uploads/iz/izuchaem-anglijskij---ot-elementarnogo-do-prodvinutogo-urovnya/image/1395429024-167019-25585.gif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57294" t="43924" r="27486" b="36715"/>
          <a:stretch/>
        </p:blipFill>
        <p:spPr bwMode="auto">
          <a:xfrm>
            <a:off x="3358716" y="1375170"/>
            <a:ext cx="2448272" cy="234837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TextBox 21"/>
          <p:cNvSpPr txBox="1"/>
          <p:nvPr/>
        </p:nvSpPr>
        <p:spPr>
          <a:xfrm>
            <a:off x="3271062" y="3909141"/>
            <a:ext cx="301544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Malahit" panose="02000800020000020004" pitchFamily="2" charset="0"/>
              </a:rPr>
              <a:t>fourteen</a:t>
            </a:r>
            <a:endParaRPr lang="ru-RU" sz="5400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Malahit" panose="02000800020000020004" pitchFamily="2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34829122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8" grpId="0"/>
      <p:bldP spid="19" grpId="0"/>
      <p:bldP spid="20" grpId="0"/>
      <p:bldP spid="2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http://mediasubs.ru/group/uploads/iz/izuchaem-anglijskij---ot-elementarnogo-do-prodvinutogo-urovnya/image/1395429024-167019-25585.gif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41072" t="63285" r="43708" b="17354"/>
          <a:stretch/>
        </p:blipFill>
        <p:spPr bwMode="auto">
          <a:xfrm>
            <a:off x="298389" y="3435725"/>
            <a:ext cx="2367648" cy="227108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http://mediasubs.ru/group/uploads/iz/izuchaem-anglijskij---ot-elementarnogo-do-prodvinutogo-urovnya/image/1395429024-167019-25585.gif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5506" t="63285" r="59787" b="17354"/>
          <a:stretch/>
        </p:blipFill>
        <p:spPr bwMode="auto">
          <a:xfrm>
            <a:off x="6487994" y="206843"/>
            <a:ext cx="2315159" cy="229807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http://mediasubs.ru/group/uploads/iz/izuchaem-anglijskij---ot-elementarnogo-do-prodvinutogo-urovnya/image/1395429024-167019-25585.gif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0798" t="63285" r="73832" b="17354"/>
          <a:stretch/>
        </p:blipFill>
        <p:spPr bwMode="auto">
          <a:xfrm>
            <a:off x="298389" y="180356"/>
            <a:ext cx="2287023" cy="217226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 descr="http://mediasubs.ru/group/uploads/iz/izuchaem-anglijskij---ot-elementarnogo-do-prodvinutogo-urovnya/image/1395429024-167019-25585.gif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73973" t="63285" r="12266" b="17354"/>
          <a:stretch/>
        </p:blipFill>
        <p:spPr bwMode="auto">
          <a:xfrm>
            <a:off x="3428992" y="1142984"/>
            <a:ext cx="2241866" cy="237830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 descr="http://mediasubs.ru/group/uploads/iz/izuchaem-anglijskij---ot-elementarnogo-do-prodvinutogo-urovnya/image/1395429024-167019-25585.gif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56875" t="63285" r="26296" b="17354"/>
          <a:stretch/>
        </p:blipFill>
        <p:spPr bwMode="auto">
          <a:xfrm>
            <a:off x="6322085" y="3493987"/>
            <a:ext cx="2646978" cy="229620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/>
          <p:cNvSpPr txBox="1"/>
          <p:nvPr/>
        </p:nvSpPr>
        <p:spPr>
          <a:xfrm>
            <a:off x="467544" y="2330756"/>
            <a:ext cx="268267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Malahit" panose="02000800020000020004" pitchFamily="2" charset="0"/>
              </a:rPr>
              <a:t>sixteen</a:t>
            </a:r>
            <a:endParaRPr lang="ru-RU" sz="5400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Malahit" panose="02000800020000020004" pitchFamily="2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715008" y="2352623"/>
            <a:ext cx="35719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Malahit" panose="02000800020000020004" pitchFamily="2" charset="0"/>
              </a:rPr>
              <a:t>seventeen</a:t>
            </a:r>
            <a:endParaRPr lang="ru-RU" sz="5400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Malahit" panose="02000800020000020004" pitchFamily="2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40874" y="5706811"/>
            <a:ext cx="343099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Malahit" panose="02000800020000020004" pitchFamily="2" charset="0"/>
              </a:rPr>
              <a:t>eighteen</a:t>
            </a:r>
            <a:endParaRPr lang="ru-RU" sz="5400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Malahit" panose="02000800020000020004" pitchFamily="2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786446" y="5829440"/>
            <a:ext cx="321831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Malahit" panose="02000800020000020004" pitchFamily="2" charset="0"/>
              </a:rPr>
              <a:t>nineteen</a:t>
            </a:r>
            <a:endParaRPr lang="ru-RU" sz="5400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Malahit" panose="02000800020000020004" pitchFamily="2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3461919" y="3718761"/>
            <a:ext cx="268267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Malahit" panose="02000800020000020004" pitchFamily="2" charset="0"/>
              </a:rPr>
              <a:t>twenty</a:t>
            </a:r>
            <a:endParaRPr lang="ru-RU" sz="5400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Malahit" panose="02000800020000020004" pitchFamily="2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87241398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9" grpId="0"/>
      <p:bldP spid="20" grpId="0"/>
      <p:bldP spid="2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47769" y="114226"/>
            <a:ext cx="4881685" cy="66009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Picture background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305633" y="0"/>
            <a:ext cx="11059233" cy="6858000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3643306" y="285728"/>
            <a:ext cx="621510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rgbClr val="FF0000"/>
                </a:solidFill>
              </a:rPr>
              <a:t>Now we’re going to repeat the ABC!</a:t>
            </a:r>
          </a:p>
          <a:p>
            <a:r>
              <a:rPr lang="en-US" sz="3600" b="1" dirty="0" smtClean="0">
                <a:solidFill>
                  <a:srgbClr val="FF0000"/>
                </a:solidFill>
              </a:rPr>
              <a:t>Let’s sing the song, please!</a:t>
            </a:r>
            <a:endParaRPr lang="ru-RU" sz="36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AutoShape 2" descr="Picture backgroun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8676" name="Picture 4" descr="C:\Users\igo23\AppData\Local\Packages\Microsoft.Windows.Photos_8wekyb3d8bbwe\TempState\ShareServiceTempFolder\angliiskii-alfavit-v-kartinkakh-46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571480"/>
            <a:ext cx="7942202" cy="573560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AutoShape 2" descr="Picture backgroun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357158" y="142852"/>
            <a:ext cx="857252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hlinkClick r:id="rId2"/>
              </a:rPr>
              <a:t>https://</a:t>
            </a:r>
            <a:r>
              <a:rPr lang="en-US" dirty="0" smtClean="0">
                <a:hlinkClick r:id="rId2"/>
              </a:rPr>
              <a:t>ya.ru/video/preview/9521426535961455700?text=abc%20song%20spotlight%205&amp;path=yandex_search&amp;parent-reqid=1793928454925087-3359947013594420152-cjvhzrx6gv72ejib-BAL&amp;from_type=vast</a:t>
            </a:r>
            <a:r>
              <a:rPr lang="en-US" dirty="0" smtClean="0"/>
              <a:t>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85728"/>
            <a:ext cx="9001156" cy="621510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04" y="13452"/>
            <a:ext cx="9122296" cy="68445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r>
              <a:rPr lang="en-US" sz="9600" b="1" dirty="0" smtClean="0">
                <a:ln/>
                <a:blipFill>
                  <a:blip r:embed="rId3"/>
                  <a:tile tx="0" ty="0" sx="100000" sy="100000" flip="none" algn="tl"/>
                </a:blipFill>
                <a:latin typeface="Karnac One" panose="02000000000000000000" pitchFamily="2" charset="0"/>
              </a:rPr>
              <a:t>Thanks for</a:t>
            </a:r>
            <a:br>
              <a:rPr lang="en-US" sz="9600" b="1" dirty="0" smtClean="0">
                <a:ln/>
                <a:blipFill>
                  <a:blip r:embed="rId3"/>
                  <a:tile tx="0" ty="0" sx="100000" sy="100000" flip="none" algn="tl"/>
                </a:blipFill>
                <a:latin typeface="Karnac One" panose="02000000000000000000" pitchFamily="2" charset="0"/>
              </a:rPr>
            </a:br>
            <a:r>
              <a:rPr lang="en-US" sz="9600" b="1" dirty="0" smtClean="0">
                <a:ln/>
                <a:blipFill>
                  <a:blip r:embed="rId3"/>
                  <a:tile tx="0" ty="0" sx="100000" sy="100000" flip="none" algn="tl"/>
                </a:blipFill>
                <a:latin typeface="Karnac One" panose="02000000000000000000" pitchFamily="2" charset="0"/>
              </a:rPr>
              <a:t>the lesson</a:t>
            </a:r>
            <a:endParaRPr lang="ru-RU" sz="9600" b="1" dirty="0">
              <a:ln/>
              <a:blipFill>
                <a:blip r:embed="rId3"/>
                <a:tile tx="0" ty="0" sx="100000" sy="100000" flip="none" algn="tl"/>
              </a:blipFill>
              <a:latin typeface="Karnac One" panose="02000000000000000000" pitchFamily="2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04787636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284</TotalTime>
  <Words>49</Words>
  <Application>Microsoft Office PowerPoint</Application>
  <PresentationFormat>Экран (4:3)</PresentationFormat>
  <Paragraphs>18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Thanks for the lesson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Елена Олеговна</dc:creator>
  <cp:lastModifiedBy>igo2310r@yandex.ru</cp:lastModifiedBy>
  <cp:revision>13</cp:revision>
  <dcterms:created xsi:type="dcterms:W3CDTF">2016-09-25T20:46:45Z</dcterms:created>
  <dcterms:modified xsi:type="dcterms:W3CDTF">2026-11-06T01:32:18Z</dcterms:modified>
</cp:coreProperties>
</file>