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637C-0A18-4C28-934B-CA4A978366E7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1E460-2480-4414-B1F8-B3ABAA7A3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8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17C56E-19EA-4F8A-B636-CDEE9A70D74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0EC963-971D-4A03-BE64-45076B3C1CB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8550" y="2130425"/>
            <a:ext cx="4819650" cy="147002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Сатиры смелый властелин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3886200"/>
            <a:ext cx="4876800" cy="1752600"/>
          </a:xfrm>
        </p:spPr>
        <p:txBody>
          <a:bodyPr>
            <a:normAutofit/>
          </a:bodyPr>
          <a:lstStyle/>
          <a:p>
            <a:pPr algn="l"/>
            <a:r>
              <a:rPr lang="ru-RU" b="1" i="0" dirty="0" smtClean="0">
                <a:solidFill>
                  <a:srgbClr val="000000"/>
                </a:solidFill>
                <a:effectLst/>
                <a:latin typeface="PT Sans"/>
              </a:rPr>
              <a:t>Биография Дениса Ивановича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ans"/>
              </a:rPr>
              <a:t>Фонвизина</a:t>
            </a:r>
            <a:endParaRPr lang="ru-RU" b="1" i="0" dirty="0" smtClean="0">
              <a:solidFill>
                <a:srgbClr val="000000"/>
              </a:solidFill>
              <a:effectLst/>
              <a:latin typeface="PT Sans"/>
            </a:endParaRPr>
          </a:p>
        </p:txBody>
      </p:sp>
      <p:pic>
        <p:nvPicPr>
          <p:cNvPr id="1026" name="Picture 2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3337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1447800"/>
            <a:ext cx="4800600" cy="54102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После полученной в 1782 году отставки от государственной службы, Фонвизин уезжает ещё в одно заграничное путешествие, в Италию и Германию в 1784-1785 года. Именно там ему и удалось анонимно издать "Жизнь графа Никиты Ивановича Панина" на французском языке. Причиной этой поездки стало лечение уже самого Фонвизина от разбившего его паралича.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2475"/>
            <a:ext cx="2667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01626"/>
            <a:ext cx="2182878" cy="286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://uslide.ru/images/5/11554/736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1816393" cy="30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Творчество последних лет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1143000"/>
            <a:ext cx="4876800" cy="6324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Удивительно, как Фонвизину удалось написать такое революционное и самое своё известное произведение, как "Недоросль", в обстановке жесточайшей реакции, которая наступила после Пугачёвского восстания. В марте 1782 года был отстранён от дел Панин за свои оппозиционные взгляды. Фонвизин тоже подал в отставку, решив посвятить себя целиком только литературному творчеству. В 1782-1783 годах, следуя заветам наставника Панина, он сочинил "Рассуждение о непременных государственных законах", которое просто изобиловало резкими выпадами против самодержавия и которое впоследствии использовали в своих пропагандистских целях декабристы.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886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4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0" y="304800"/>
            <a:ext cx="5791200" cy="60045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В 1783 году сама несравненная княгиня Е. Р. Дашкова, ведущая политическую войну с императрицей, привлекла Фонвизина к публикации целого ряда его произведений в журнале "Собеседник российского слова", который она сама и редактировала. Именно в нём и публикуются такие блистательные сатирические сочинения Фонвизина, как:</a:t>
            </a:r>
          </a:p>
          <a:p>
            <a:r>
              <a:rPr lang="ru-RU" dirty="0">
                <a:solidFill>
                  <a:srgbClr val="000000"/>
                </a:solidFill>
                <a:latin typeface="PT Sans"/>
              </a:rPr>
              <a:t>- "Опыт российского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сословника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";</a:t>
            </a:r>
          </a:p>
          <a:p>
            <a:r>
              <a:rPr lang="ru-RU" dirty="0">
                <a:solidFill>
                  <a:srgbClr val="000000"/>
                </a:solidFill>
                <a:latin typeface="PT Sans"/>
              </a:rPr>
              <a:t>- "Повествование мнимого глухого и немого";</a:t>
            </a:r>
          </a:p>
          <a:p>
            <a:r>
              <a:rPr lang="ru-RU" dirty="0">
                <a:solidFill>
                  <a:srgbClr val="000000"/>
                </a:solidFill>
                <a:latin typeface="PT Sans"/>
              </a:rPr>
              <a:t>- "Челобитная Российской Минерве от российских писателей".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95600" cy="43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9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9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228600"/>
            <a:ext cx="5029200" cy="61722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Екатерина II не смогла ему этого простить. После этого Фонвизину уже было не позволено печататься, и пятитомное собрание его сочинений, уже практически готовое к печати, так и не было издано при его жизни, а затем драгоценная рукопись была утрачена. Его произведения распространялись по рукам только в рукописных списках.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1"/>
            <a:ext cx="4085771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00" y="304800"/>
            <a:ext cx="5867400" cy="64008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С конца 80-х годов Фонвизин практически не вставал с постели, так как был тяжело болен (его разбил паралич), но тем не менее литературных занятий он не прекратил: именно в эти тяжёлые годы испытаний Денис Иванович начал писать автобиографическую повесть под названием "Чистосердечное признание в делах моих и помышлениях". Несмотря на то, что повесть так и не была закончена, но даже в таком виде она представляет собой замечательный образец русской прозы.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0480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657600"/>
            <a:ext cx="243839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0000"/>
                </a:solidFill>
                <a:effectLst/>
                <a:latin typeface="PT Sans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r>
              <a:rPr lang="ru-RU" sz="3700" dirty="0">
                <a:ln w="6350">
                  <a:noFill/>
                </a:ln>
                <a:solidFill>
                  <a:srgbClr val="000000"/>
                </a:solidFill>
                <a:latin typeface="PT Sans"/>
                <a:ea typeface="+mj-ea"/>
                <a:cs typeface="+mj-cs"/>
              </a:rPr>
              <a:t>1 декабря 1792 года Денис Иванович Фонвизин умер в Петербурге, где и был похоронен в Александро-Невской лавре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7999"/>
            <a:ext cx="6134100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Интересные факты из жизни Фонвизина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Старообрядческое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сочинение "Век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осьмый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" полностью включает в свой состав текст сатирического произведения Фонвизина "Послание к слугам моим Шумилову, Ваньке и Петрушке", однако ссылку на автора не делает.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PT Sans"/>
              </a:rPr>
              <a:t>Князь Григорий Александрович Потёмкин-Таврический, побывав на премьере "Недоросля" и выходя после этого из театра, подозвал к себе Фонвизина и полушутя сказал ему легендарную фразу: "Умри, Денис, или больше ничего не пиши: лучше этой пьесы ты уже ничего не создашь".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PT Sans"/>
              </a:rPr>
              <a:t>Фонвизин в качестве безымянного персонажа участвует в повести Гоголя "Ночь перед Рождеством".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0" y="304800"/>
            <a:ext cx="5638800" cy="600456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0000"/>
                </a:solidFill>
                <a:latin typeface="PT Sans"/>
              </a:rPr>
              <a:t>Фонвизин Денис Иванович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(род. 03.04.1744 (1745 ?) – умер 01.12.1792) – великий русский писатель, один из самых известных русских литераторов екатерининской эпохи, талантливый создатель первой русской бытовой комедии, драматург, публицист и переводчик.</a:t>
            </a:r>
            <a:endParaRPr lang="ru-RU" dirty="0"/>
          </a:p>
        </p:txBody>
      </p:sp>
      <p:pic>
        <p:nvPicPr>
          <p:cNvPr id="2050" name="Picture 2" descr="http://xn--24-7lchk.xn--p1ai/upload/iblock/adc/adc826614c374168675727cca0f2b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971800"/>
            <a:ext cx="266699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Детство, история 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Родился писатель в богатой дворянской московской семье. Детство провёл в патриархальной обстановке в доме своего отца, Ивана Андреевича Фонвизина, который был чиновником московской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ревизион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-коллегии.</a:t>
            </a:r>
          </a:p>
          <a:p>
            <a:r>
              <a:rPr lang="ru-RU" dirty="0">
                <a:solidFill>
                  <a:srgbClr val="000000"/>
                </a:solidFill>
                <a:latin typeface="PT Sans"/>
              </a:rPr>
              <a:t>Происхождение у него было самое благородное: его родовые исторические корни уходили в древний рыцарский род, представители которого ещё при Иване Грозном обосновались в России, выйдя из Ливонии. Этот именитый род дал России сразу несколько поколений служилых дворян. Фамилия Фон-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Визен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(Фон-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Визин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, нем.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von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Wiesen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) употреблялась в XVIII веке либо в два отдельных слова, либо через дефис. Такое правописание сохранялось вплоть до середины XIX века, пока литературовед Н. С. Тихонравов не установил слитное написание фамилии знаменитого писателя.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6096000" cy="55626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Изначально Фонвизин получил прекрасное домашнее образование, а затем уже учился в дворянской гимназии при Московском университете (1755-1760). Он играл в любительском театре М. М. Хераскова при университете. После гимназии год посещал философский факультет университета, а в 1760 году даже был отправлен в числе лучших гимназистов вместе с братом Павлом в Петербург. Именно в студенческие годы Фонвизин начинает печататься в московских журналах, и даже делает свой первый перевод "Басни нравоучительные" датского писателя Л.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Хольберг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8194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Петербургский 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1676400"/>
            <a:ext cx="5029200" cy="46329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В 1762 году Денис Иванович Фонвизин переехал в Петербург и устроился переводчиком в Коллегию иностранных дел. С 1763 года по 1769 служил секретарем у кабинет-министра И. Елагина, который изначально ведал разбором челобитных на высочайшее имя, а с 1766 стал ведать делами императорских театров.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4543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1400" y="1676400"/>
            <a:ext cx="5560102" cy="46329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В конце 60-х годов Фонвизин сблизился с сомнительным кружком Козловского, организованным молодыми офицерами-вольнодумцами, и именно под их влиянием создал одно из первых своих сатирических произведений, которое быстро распространилось в списках по всей России, – это известное стихотворение "Послание к слугам моим..." (1769).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2" y="304800"/>
            <a:ext cx="352303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5257800" y="227729"/>
            <a:ext cx="2895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театральных подмостках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1295400"/>
            <a:ext cx="4800600" cy="54102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Фонвизина всегда привлекал театр. Если сначала он сам только переводил иностранные комедии на русский язык, то позже уже и сам стал пробовать создавать пьесы. С 1766 по 1769 год он работал над комедией "Бригадир", о которой Н. Новиков сказал, что "...сочинена она точно в наших нравах". На театральных подмостках пьеса была поставлена в 1770 году, а допущена к печати только в 1792, уже после смерти писателя.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9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304800"/>
            <a:ext cx="5257800" cy="6324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В 1769 Фонвизин занял новый пост, взяв на себя обязанности секретаря руководителя Коллегии иностранных дел – Н. Панина, который на тот момент времени был воспитателем наследника престола. Оба были оппозиционно настроены к правительству Екатерины II и были убеждены, что Россия нуждается прежде всего в "фундаментальных законах".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50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Заграничные путешествия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1219200"/>
            <a:ext cx="5562600" cy="5715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Многие литературоведы незаслуженно мало уделяют внимания заграничному путешествию Фонвизина в Германию и во Францию, которое он совершил в 1777-1778 годах. Важность этого путешествия заключалась в том, что впечатления именно от этой поездки он описал позже в своих знаменитых "Записках первого путешественника", сыгравших в дальнейшем значительную роль в становлении русской прозы. Причиной поездки стала затянувшаяся болезнь жены Фонвизина, урожденной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Роговиковой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9575"/>
            <a:ext cx="31241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1003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Calibri</vt:lpstr>
      <vt:lpstr>Lucida Sans</vt:lpstr>
      <vt:lpstr>PT Sans</vt:lpstr>
      <vt:lpstr>Times New Roman</vt:lpstr>
      <vt:lpstr>Wingdings</vt:lpstr>
      <vt:lpstr>Wingdings 2</vt:lpstr>
      <vt:lpstr>Wingdings 3</vt:lpstr>
      <vt:lpstr>Апекс</vt:lpstr>
      <vt:lpstr>Сатиры смелый властелин</vt:lpstr>
      <vt:lpstr>Презентация PowerPoint</vt:lpstr>
      <vt:lpstr>Детство, история рода</vt:lpstr>
      <vt:lpstr>Образование</vt:lpstr>
      <vt:lpstr>Петербургский период</vt:lpstr>
      <vt:lpstr>Презентация PowerPoint</vt:lpstr>
      <vt:lpstr>На театральных подмостках</vt:lpstr>
      <vt:lpstr>Презентация PowerPoint</vt:lpstr>
      <vt:lpstr>Заграничные путешествия</vt:lpstr>
      <vt:lpstr>Презентация PowerPoint</vt:lpstr>
      <vt:lpstr>Творчество последних лет жизни</vt:lpstr>
      <vt:lpstr>Презентация PowerPoint</vt:lpstr>
      <vt:lpstr>Презентация PowerPoint</vt:lpstr>
      <vt:lpstr>Презентация PowerPoint</vt:lpstr>
      <vt:lpstr>.</vt:lpstr>
      <vt:lpstr>Интересные факты из жизни Фонвизина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Kat2020</cp:lastModifiedBy>
  <cp:revision>12</cp:revision>
  <dcterms:created xsi:type="dcterms:W3CDTF">2015-10-18T15:35:48Z</dcterms:created>
  <dcterms:modified xsi:type="dcterms:W3CDTF">2020-12-01T08:47:11Z</dcterms:modified>
</cp:coreProperties>
</file>