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7" r:id="rId3"/>
    <p:sldId id="262" r:id="rId4"/>
    <p:sldId id="263" r:id="rId5"/>
    <p:sldId id="258" r:id="rId6"/>
    <p:sldId id="259" r:id="rId7"/>
    <p:sldId id="267" r:id="rId8"/>
    <p:sldId id="268" r:id="rId9"/>
    <p:sldId id="269" r:id="rId10"/>
    <p:sldId id="264" r:id="rId11"/>
    <p:sldId id="270" r:id="rId12"/>
    <p:sldId id="265" r:id="rId13"/>
    <p:sldId id="271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6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513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22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4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36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35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88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180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80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43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792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60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20" y="1844824"/>
            <a:ext cx="8229600" cy="26642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Многофункциональное пособие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«Ширма-маркер игрового пространства»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4774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Государственное бюджетное общеобразовательное учреждение  Самарской области </a:t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средняя общеобразовательная школа № 3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г.о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Чапаевск Самарской области</a:t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структурное подразделение Детский сад № 19 «Колокольчик»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5085184"/>
            <a:ext cx="602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Воспитатель: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Бегаева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С.В.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3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Конструкция в сборке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7" r="5072"/>
          <a:stretch/>
        </p:blipFill>
        <p:spPr>
          <a:xfrm>
            <a:off x="1203165" y="1190456"/>
            <a:ext cx="6264696" cy="4824535"/>
          </a:xfr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4759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44" y="116632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 Мы - водители»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" r="12961" b="1"/>
          <a:stretch/>
        </p:blipFill>
        <p:spPr>
          <a:xfrm>
            <a:off x="467544" y="2204864"/>
            <a:ext cx="3960440" cy="3168352"/>
          </a:xfr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933056"/>
            <a:ext cx="3168352" cy="230425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369118"/>
            <a:ext cx="3197885" cy="228240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7879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водителя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3" t="1229" r="12392"/>
          <a:stretch/>
        </p:blipFill>
        <p:spPr>
          <a:xfrm>
            <a:off x="924711" y="908720"/>
            <a:ext cx="7031665" cy="5485134"/>
          </a:xfr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6857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уединения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1" r="3505"/>
          <a:stretch/>
        </p:blipFill>
        <p:spPr>
          <a:xfrm>
            <a:off x="1115616" y="1196752"/>
            <a:ext cx="6624736" cy="5256584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9685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творческая команда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14"/>
          <a:stretch/>
        </p:blipFill>
        <p:spPr>
          <a:xfrm>
            <a:off x="1187624" y="1124744"/>
            <a:ext cx="6840760" cy="5328592"/>
          </a:xfr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3413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404664"/>
            <a:ext cx="617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 социально-коммуникативного развития в игровой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860083"/>
            <a:ext cx="834696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умение: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строить общение и взаимодействие со взрослыми и сверстниками; </a:t>
            </a:r>
          </a:p>
          <a:p>
            <a:pPr lvl="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вместе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планировать игровую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деятельность;   </a:t>
            </a:r>
          </a:p>
          <a:p>
            <a:pPr lvl="0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договариваться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распределении ролей и координации действий в игре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навыки сотрудничества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управлять своим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поведением</a:t>
            </a:r>
          </a:p>
          <a:p>
            <a:pPr lvl="0"/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2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дошкольников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Сюжетно-ролевая игра - неотъемлемая часть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развитии  коммуникативных навыков у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подлинная социальная практика ребенка, его реальная жизнь в обществе сверстников.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35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Традиционные маркеры бытовой тематики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005064"/>
            <a:ext cx="3450288" cy="259228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14" t="14952" r="15855"/>
          <a:stretch/>
        </p:blipFill>
        <p:spPr>
          <a:xfrm>
            <a:off x="514433" y="2335425"/>
            <a:ext cx="3300213" cy="2891420"/>
          </a:xfrm>
          <a:prstGeom prst="rect">
            <a:avLst/>
          </a:prstGeom>
          <a:ln w="76200">
            <a:noFill/>
          </a:ln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66"/>
          <a:stretch/>
        </p:blipFill>
        <p:spPr>
          <a:xfrm>
            <a:off x="4499992" y="1124744"/>
            <a:ext cx="2664296" cy="2656391"/>
          </a:xfrm>
          <a:prstGeom prst="rect">
            <a:avLst/>
          </a:prstGeom>
          <a:ln w="57150"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0078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3" y="356262"/>
            <a:ext cx="737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Маркер  пространства воображаемого мира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7" t="1299" r="9876"/>
          <a:stretch/>
        </p:blipFill>
        <p:spPr>
          <a:xfrm>
            <a:off x="1331640" y="1196752"/>
            <a:ext cx="6696745" cy="4824536"/>
          </a:xfr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0848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головицына\20201130_1138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61" r="11620"/>
          <a:stretch/>
        </p:blipFill>
        <p:spPr bwMode="auto">
          <a:xfrm>
            <a:off x="1422736" y="1196752"/>
            <a:ext cx="5688632" cy="511256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599" y="464848"/>
            <a:ext cx="6590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родителей в создании маркера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6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Секции будущего маркера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54" t="751" r="4996" b="-1"/>
          <a:stretch/>
        </p:blipFill>
        <p:spPr>
          <a:xfrm>
            <a:off x="1115616" y="1412776"/>
            <a:ext cx="6624736" cy="4968552"/>
          </a:xfr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7586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89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Наглядный и дидактический материал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10" t="345" r="3504"/>
          <a:stretch/>
        </p:blipFill>
        <p:spPr>
          <a:xfrm>
            <a:off x="1115616" y="1268760"/>
            <a:ext cx="6912768" cy="4765470"/>
          </a:xfr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7334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атрибутов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1531673"/>
            <a:ext cx="4068430" cy="3337487"/>
          </a:xfr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780928"/>
            <a:ext cx="4104456" cy="304982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5630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111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Многофункциональное пособие «Ширма-маркер игрового пространства»</vt:lpstr>
      <vt:lpstr>Слайд 2</vt:lpstr>
      <vt:lpstr>Сюжетно-ролевая игра дошкольников</vt:lpstr>
      <vt:lpstr>Традиционные маркеры бытовой тематики</vt:lpstr>
      <vt:lpstr>Слайд 5</vt:lpstr>
      <vt:lpstr>Слайд 6</vt:lpstr>
      <vt:lpstr>Секции будущего маркера</vt:lpstr>
      <vt:lpstr>Наглядный и дидактический материал</vt:lpstr>
      <vt:lpstr>Изготовление атрибутов</vt:lpstr>
      <vt:lpstr>Конструкция в сборке</vt:lpstr>
      <vt:lpstr>Сюжетно-ролевая игра « Мы - водители»</vt:lpstr>
      <vt:lpstr>Уголок водителя</vt:lpstr>
      <vt:lpstr>Уголок уединения</vt:lpstr>
      <vt:lpstr>Наша творческая команда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Многофункциональное пособие «Ширма-маркер игрового пространства»</dc:title>
  <dc:creator>1</dc:creator>
  <cp:lastModifiedBy>Windows</cp:lastModifiedBy>
  <cp:revision>24</cp:revision>
  <dcterms:created xsi:type="dcterms:W3CDTF">2020-11-30T12:07:41Z</dcterms:created>
  <dcterms:modified xsi:type="dcterms:W3CDTF">2020-12-25T15:38:33Z</dcterms:modified>
</cp:coreProperties>
</file>