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5" r:id="rId7"/>
    <p:sldId id="263" r:id="rId8"/>
    <p:sldId id="262" r:id="rId9"/>
    <p:sldId id="274" r:id="rId10"/>
    <p:sldId id="271" r:id="rId11"/>
    <p:sldId id="275" r:id="rId12"/>
    <p:sldId id="266" r:id="rId13"/>
    <p:sldId id="267" r:id="rId14"/>
    <p:sldId id="276" r:id="rId15"/>
    <p:sldId id="272" r:id="rId16"/>
    <p:sldId id="273" r:id="rId17"/>
    <p:sldId id="281" r:id="rId18"/>
    <p:sldId id="264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microsoft.com/office/2007/relationships/hdphoto" Target="../media/hdphoto2.wdp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4.png"/><Relationship Id="rId17" Type="http://schemas.microsoft.com/office/2007/relationships/hdphoto" Target="../media/hdphoto3.wdp"/><Relationship Id="rId2" Type="http://schemas.openxmlformats.org/officeDocument/2006/relationships/image" Target="../media/image1.jpe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microsoft.com/office/2007/relationships/hdphoto" Target="../media/hdphoto1.wdp"/><Relationship Id="rId5" Type="http://schemas.openxmlformats.org/officeDocument/2006/relationships/image" Target="../media/image58.jpeg"/><Relationship Id="rId15" Type="http://schemas.openxmlformats.org/officeDocument/2006/relationships/image" Target="../media/image66.pn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Самарской области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№3 г. о. Чапаевск Самарской области структурное подразделение «Детский сад №19 «Колокольчик»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«Три приятеля больших – точка, линия и штрих»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Номинация: Графика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3535" y="3789040"/>
            <a:ext cx="5630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Бегаева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Вениаминовна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645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715"/>
          <a:stretch/>
        </p:blipFill>
        <p:spPr>
          <a:xfrm>
            <a:off x="0" y="-37522"/>
            <a:ext cx="9144000" cy="68955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5388326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Точечный метод с использованием «Волшебного планшета»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5" y="871081"/>
            <a:ext cx="2009147" cy="267886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96752"/>
            <a:ext cx="2355726" cy="314096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48880"/>
            <a:ext cx="2208185" cy="294424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11292"/>
            <a:ext cx="3096343" cy="232225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7037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" y="0"/>
            <a:ext cx="9144000" cy="68746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97" y="188640"/>
            <a:ext cx="7272808" cy="4320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 «Этот удивительный мир графики»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52" y="3957030"/>
            <a:ext cx="3433617" cy="257521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6" y="970449"/>
            <a:ext cx="3409534" cy="255715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3" y="4017163"/>
            <a:ext cx="3339748" cy="250481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7" r="13812"/>
          <a:stretch/>
        </p:blipFill>
        <p:spPr>
          <a:xfrm>
            <a:off x="4754818" y="970449"/>
            <a:ext cx="4041993" cy="255715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9993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8" y="0"/>
            <a:ext cx="9144000" cy="68884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творчество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1" y="1034339"/>
            <a:ext cx="3655802" cy="253242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08" y="1484784"/>
            <a:ext cx="3696411" cy="277230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94437"/>
            <a:ext cx="3492104" cy="261907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962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8" b="7009"/>
          <a:stretch/>
        </p:blipFill>
        <p:spPr>
          <a:xfrm>
            <a:off x="0" y="-58898"/>
            <a:ext cx="9144000" cy="68788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31224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 к выставке рисунков  по теме недели «Что за прелесть эти сказки!»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9" y="3913346"/>
            <a:ext cx="3230134" cy="2422601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9" y="991760"/>
            <a:ext cx="3226583" cy="241993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13346"/>
            <a:ext cx="3216099" cy="241207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11917"/>
            <a:ext cx="3199707" cy="239978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539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по изготовлению героев сказки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6" y="1187194"/>
            <a:ext cx="3458700" cy="259402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3572"/>
            <a:ext cx="3510136" cy="263260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5378"/>
            <a:ext cx="2304256" cy="172819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4804488"/>
            <a:ext cx="2232248" cy="167418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63126"/>
            <a:ext cx="2370841" cy="177813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554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1" y="188640"/>
            <a:ext cx="6264697" cy="288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«Первый спектакль»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520280" cy="3360374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8"/>
            <a:ext cx="2327213" cy="309296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70" y="2276872"/>
            <a:ext cx="2395286" cy="319371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0620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282" b="1653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32" y="260648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Оформление, подготовка декораций  для книжки-малышки и мультфильма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57909"/>
            <a:ext cx="3206824" cy="2405118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41" y="4010209"/>
            <a:ext cx="3058619" cy="229396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59" y="1340768"/>
            <a:ext cx="3207985" cy="240598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80297"/>
            <a:ext cx="3240360" cy="243027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1982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77"/>
            <a:ext cx="9169865" cy="68727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Книжка-малышка по мотивам сказки В.Н. Бондаренко Где здоровье медвежье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8" y="1428992"/>
            <a:ext cx="2916325" cy="208243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28992"/>
            <a:ext cx="2914091" cy="208084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65845"/>
            <a:ext cx="2843808" cy="203065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23" y="3812711"/>
            <a:ext cx="2890308" cy="206386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5812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70" y="0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830" y="116632"/>
            <a:ext cx="8229600" cy="55675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Играем с героями будущего мультфильма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9" y="1088674"/>
            <a:ext cx="3203848" cy="240288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05439"/>
            <a:ext cx="3181494" cy="238612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6318"/>
            <a:ext cx="3203848" cy="240288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70" t="6978"/>
          <a:stretch/>
        </p:blipFill>
        <p:spPr>
          <a:xfrm>
            <a:off x="5580112" y="3736129"/>
            <a:ext cx="2393574" cy="281935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9102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196"/>
            <a:ext cx="8229600" cy="60158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Тренировка в передвижении персонажей  и съёмке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8" y="836712"/>
            <a:ext cx="3045108" cy="228383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67" y="836712"/>
            <a:ext cx="3045109" cy="228383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2" y="3645024"/>
            <a:ext cx="3093440" cy="232008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79" y="3641986"/>
            <a:ext cx="3097490" cy="232311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8223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19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71115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 детей в изобразительной деятельности неотъемлемая часть развития личности дошкольника.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любознательный, уверенный и активный, поэтому ему важно разнообразие средств самовыражения, разнообразие графических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тому же использование в графических техниках различных материалов создает ситуацию свободного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выбора.	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разнообразных графических техниках расширяет кругозор, развивает творческое воображение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фантазию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Несмотря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бесспорную эффективность использования графики для всестороннего развития личности ребенка, в настоящее время этому виду деятельности уделяется мало внимания. Проект призван изменить ситуацию.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4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087" y="10196"/>
            <a:ext cx="8229600" cy="7233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Покадровая съемка мультфильма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748" t="6873" r="2486" b="1"/>
          <a:stretch/>
        </p:blipFill>
        <p:spPr>
          <a:xfrm>
            <a:off x="2189083" y="1406268"/>
            <a:ext cx="2145460" cy="1479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23"/>
          <a:stretch/>
        </p:blipFill>
        <p:spPr>
          <a:xfrm>
            <a:off x="3148288" y="3682708"/>
            <a:ext cx="1936196" cy="15978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65"/>
          <a:stretch/>
        </p:blipFill>
        <p:spPr>
          <a:xfrm>
            <a:off x="1206670" y="3682708"/>
            <a:ext cx="1938907" cy="15630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67" y="1466589"/>
            <a:ext cx="1903788" cy="14278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94" y="1466589"/>
            <a:ext cx="1914641" cy="1435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52"/>
          <a:stretch/>
        </p:blipFill>
        <p:spPr>
          <a:xfrm>
            <a:off x="5084484" y="3698376"/>
            <a:ext cx="1865557" cy="15317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1" y="1456137"/>
            <a:ext cx="1906601" cy="1429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2167" b="97667" l="8000" r="9011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62" t="5622" r="17492" b="5210"/>
          <a:stretch/>
        </p:blipFill>
        <p:spPr>
          <a:xfrm>
            <a:off x="396913" y="1140463"/>
            <a:ext cx="2015527" cy="20882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2167" b="97667" l="8000" r="90111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62" t="5622" r="17492" b="5210"/>
          <a:stretch/>
        </p:blipFill>
        <p:spPr>
          <a:xfrm>
            <a:off x="1187624" y="3363960"/>
            <a:ext cx="1957953" cy="21602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2167" b="97667" l="8000" r="9011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62" t="5622" r="17492" b="5210"/>
          <a:stretch/>
        </p:blipFill>
        <p:spPr>
          <a:xfrm>
            <a:off x="4405167" y="1126997"/>
            <a:ext cx="2015527" cy="20882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2167" b="97667" l="8000" r="90111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62" t="5622" r="17492" b="5210"/>
          <a:stretch/>
        </p:blipFill>
        <p:spPr>
          <a:xfrm>
            <a:off x="6308955" y="1136394"/>
            <a:ext cx="2015527" cy="20882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2167" b="97667" l="8000" r="9011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62" t="5622" r="17492" b="5210"/>
          <a:stretch/>
        </p:blipFill>
        <p:spPr>
          <a:xfrm>
            <a:off x="2389640" y="1136394"/>
            <a:ext cx="2015527" cy="20882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2167" b="97667" l="8000" r="90111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62" t="5622" r="17492" b="5210"/>
          <a:stretch/>
        </p:blipFill>
        <p:spPr>
          <a:xfrm>
            <a:off x="3145577" y="3363960"/>
            <a:ext cx="1938907" cy="21602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2167" b="97667" l="8000" r="90111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62" t="5622" r="17492" b="5210"/>
          <a:stretch/>
        </p:blipFill>
        <p:spPr>
          <a:xfrm>
            <a:off x="5067581" y="3363960"/>
            <a:ext cx="1938907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9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60840" cy="57606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дружная, творческая  команда!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79358"/>
            <a:ext cx="6840760" cy="513057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7743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владение старшими дошкольниками нетрадиционными техниками в изобразительном творчестве, ограничивающее возможности самовыражения в создании анималистических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композиций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3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976664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карта проекта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среднесрочный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 совместный детско-родительский творческий практико-ориентированный проект для детей 6-7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родители и педагоги подготовительной к школе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ноябрь 2019 — февраль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2020г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90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"/>
            <a:ext cx="9144000" cy="684780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08912" cy="64087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освоение графических техник в изобразительной деятельности для развития творческого воображения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эффективного использования графики в создании анималистических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композиций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: 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творческим видам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условия для обогащения жизненных впечатлений и расширения кругозора дошкольников  за счет ознакомления с новыми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техниками;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выполнению определенных операций при создании декораций, образов сказочных персонажей;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участникам проекта (детям и взрослым) возможности для самовыражения, самоутверждения, а также получение удовлетворения от совместной работы и ее результата (продукта проекта);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короткометражный мультипликационный фильм, декорации и персонажи которого выполнены в технике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Графика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9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4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Погружение в проект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63987"/>
            <a:ext cx="3571265" cy="267844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56" y="644104"/>
            <a:ext cx="3146968" cy="261110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55" y="3663987"/>
            <a:ext cx="3513643" cy="263523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249"/>
            <a:ext cx="3513643" cy="263523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3903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93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679" y="116632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накомство  с изобразительными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техниками и приемами графики</a:t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22590"/>
            <a:ext cx="2088232" cy="2784309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6622" y="1044316"/>
            <a:ext cx="1905922" cy="254122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08" y="1405880"/>
            <a:ext cx="2917183" cy="218788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30" t="9091" r="16516" b="24040"/>
          <a:stretch/>
        </p:blipFill>
        <p:spPr>
          <a:xfrm>
            <a:off x="2483768" y="4086441"/>
            <a:ext cx="1944215" cy="1383947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93" r="11456" b="23233"/>
          <a:stretch/>
        </p:blipFill>
        <p:spPr>
          <a:xfrm>
            <a:off x="6984942" y="5013176"/>
            <a:ext cx="1801548" cy="139884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60" r="2122" b="18788"/>
          <a:stretch/>
        </p:blipFill>
        <p:spPr>
          <a:xfrm>
            <a:off x="323528" y="4956783"/>
            <a:ext cx="1839013" cy="1369044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73" b="18473"/>
          <a:stretch/>
        </p:blipFill>
        <p:spPr>
          <a:xfrm>
            <a:off x="4785251" y="4077072"/>
            <a:ext cx="1821371" cy="1376154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3122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участия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3"/>
            <a:ext cx="8003232" cy="43204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реализовать себя в освоении новой изобразительной техники,   творческих видах деятельности с ситуацией успеха для каждого участника проекта, создание условий для поиска собственных путей совершенствования в творчестве, в коммуникации; причастность к созданию творческого продукта — мультфильма по совместному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сценарию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в образовательную деятельность; возможность установления доверительных взаимоотношений педагог-дети-родители; включение в творческие виды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 для творческого взаимодействия детей и взрослых; повышение интереса к проектной деятельности; расширение изобразительных возможностей дошкольников; создание атмосферы творческого взаимодействия, обеспечение ситуации успеха для всех участников творческого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08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" y="0"/>
            <a:ext cx="9144000" cy="6847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31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Осваиваем техники для разнообразия изобразительной деятельности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89040"/>
            <a:ext cx="3322023" cy="249151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32" y="1047371"/>
            <a:ext cx="3463537" cy="259765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35" y="764704"/>
            <a:ext cx="2160240" cy="288032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29" y="4025490"/>
            <a:ext cx="3300656" cy="247549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0629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309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Государственное бюджетное общеобразовательное учреждение  Самарской области средняя общеобразовательная школа №3 г. о. Чапаевск Самарской области структурное подразделение «Детский сад №19 «Колокольчик»      </vt:lpstr>
      <vt:lpstr>Актуальность проекта</vt:lpstr>
      <vt:lpstr>Проблема </vt:lpstr>
      <vt:lpstr> Информационная карта проекта</vt:lpstr>
      <vt:lpstr>Слайд 5</vt:lpstr>
      <vt:lpstr> Погружение в проект</vt:lpstr>
      <vt:lpstr>  Знакомство  с изобразительными техниками и приемами графики </vt:lpstr>
      <vt:lpstr>Ожидаемые результаты участия в проекте </vt:lpstr>
      <vt:lpstr>Осваиваем техники для разнообразия изобразительной деятельности</vt:lpstr>
      <vt:lpstr>Точечный метод с использованием «Волшебного планшета»</vt:lpstr>
      <vt:lpstr>НОД «Этот удивительный мир графики»</vt:lpstr>
      <vt:lpstr> Самостоятельное творчество </vt:lpstr>
      <vt:lpstr>Подготовка  к выставке рисунков  по теме недели «Что за прелесть эти сказки!»</vt:lpstr>
      <vt:lpstr>Продуктивная деятельность по изготовлению героев сказки</vt:lpstr>
      <vt:lpstr>«Первый спектакль»</vt:lpstr>
      <vt:lpstr>Оформление, подготовка декораций  для книжки-малышки и мультфильма</vt:lpstr>
      <vt:lpstr>Книжка-малышка по мотивам сказки В.Н. Бондаренко Где здоровье медвежье</vt:lpstr>
      <vt:lpstr>Играем с героями будущего мультфильма</vt:lpstr>
      <vt:lpstr>Тренировка в передвижении персонажей  и съёмке</vt:lpstr>
      <vt:lpstr>        Покадровая съемка мультфильма</vt:lpstr>
      <vt:lpstr>    Наша дружная, творческая  команда!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 Самарской области средняя общеобразовательная школа №3 г. о. Чапаевск Самарской области структурное подразделение «Детский сад №19 «Колокольчик»     </dc:title>
  <dc:creator>777</dc:creator>
  <cp:lastModifiedBy>Windows</cp:lastModifiedBy>
  <cp:revision>70</cp:revision>
  <dcterms:created xsi:type="dcterms:W3CDTF">2020-01-18T10:49:12Z</dcterms:created>
  <dcterms:modified xsi:type="dcterms:W3CDTF">2020-12-28T20:18:04Z</dcterms:modified>
</cp:coreProperties>
</file>