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ds04.infourok.ru/uploads/ex/1182/00047e51-692a644e/hello_html_m615fa12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00232" y="3429000"/>
            <a:ext cx="5786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Пальчиковые игры</a:t>
            </a:r>
            <a:endParaRPr lang="ru-RU" sz="54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29322" y="5715016"/>
            <a:ext cx="27860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pPr algn="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Усольцева О.О. воспитатель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5.infourok.ru/uploads/ex/089a/000f3751-297dbce8/hello_html_76033e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1"/>
            <a:ext cx="9144001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428604"/>
            <a:ext cx="7143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«Пальчиковые шаги» — это упражнения, направленные на развитие координации движений кистей и пальцев рук. Они интересны не только своим содержанием, но и возможностью экспериментировать, фантазировать, придумывать новые варианты работы.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6" name="Picture 2" descr="https://img.labirint.ru/rcimg/51c72558369ed49895cb96a35dccde49/1920x1080/comments_pic/1532/1_12a09f72bb4006bbb5568a046abf7f9b_1438779756.jpg?1438779784"/>
          <p:cNvPicPr>
            <a:picLocks noChangeAspect="1" noChangeArrowheads="1"/>
          </p:cNvPicPr>
          <p:nvPr/>
        </p:nvPicPr>
        <p:blipFill>
          <a:blip r:embed="rId3"/>
          <a:srcRect t="6249" b="3750"/>
          <a:stretch>
            <a:fillRect/>
          </a:stretch>
        </p:blipFill>
        <p:spPr bwMode="auto">
          <a:xfrm rot="5400000">
            <a:off x="1857370" y="1357284"/>
            <a:ext cx="4286240" cy="51435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5.infourok.ru/uploads/ex/089a/000f3751-297dbce8/hello_html_76033e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1"/>
            <a:ext cx="9144001" cy="6858001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785794"/>
            <a:ext cx="70723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Таким образом, развитие мелкой моторики у маленьких детей очень важно и необходимо. Чем раньше малыши начинают активно и умело двигать пальчиками, ладошками, показывая то или иное действие, тем раньше они развиваются, начинают быстрее говорить, речь становится более связной и эмоциональной.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Главное требование в играх рукой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её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кистью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пальчиками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должны </a:t>
            </a:r>
            <a:r>
              <a:rPr lang="ru-RU" smtClean="0">
                <a:latin typeface="Times New Roman" pitchFamily="18" charset="0"/>
                <a:cs typeface="Times New Roman" pitchFamily="18" charset="0"/>
              </a:rPr>
              <a:t>одинаково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заботится о развитии правой и левой руки.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5.infourok.ru/uploads/ex/089a/000f3751-297dbce8/hello_html_76033e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1"/>
            <a:ext cx="9144001" cy="6858001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500042"/>
            <a:ext cx="74295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"Ум ребенка находится на кончиках его пальцев"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В. Сухомлинский</a:t>
            </a: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Пальчиковые игры – это уникальный способ развития малыша. Они представляют собой своеобразный массаж и гимнастику для пальцев рук и ног. Движения обычно сопровождаются короткими веселыми стихами, и дети с удовольствием их повторяют. Для малышей пальчиковые игры являются самостоятельным занятием, а для старших дошкольников они могут стать разминкой между упражнениями. </a:t>
            </a: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5.infourok.ru/uploads/ex/089a/000f3751-297dbce8/hello_html_76033e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1"/>
            <a:ext cx="9144001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28596" y="1071546"/>
            <a:ext cx="792961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Исследования отечественных физиологов также подтверждают связь развития рук с развитием мозга. Работы В. 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Бехтерова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подтверждают влияние манипуляции рук на функции высшей нервной деятельности, развитие речи. Простые движения рук помогают убрать  напряжение не только с самих рук, но и с губ, снимают усталость. Они способны улучшить произношение многих звуков, а значит - развивать речь ребёнка.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    Л. В. Фомина отмечает, что на основе проведённых опытов и обследования большого количества детей была выявлена следующая закономерность: если развитие движений пальцев соответствует возрасту, то и речевое развитие находится в приделах нормы.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       Выполняя пальчиками различные упражнения, ребёнок достигает хорошего развития мелкой моторики рук, которые не только  оказывают благоприятное влияние на развитие речи, но и подготавливает ребёнка к рисованию и письму. Кисти рук приобретают хорошую подвижность, гибкость, исчезает скованность движений, это в дальнейшем облегчит приобретение навыков письма.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5.infourok.ru/uploads/ex/089a/000f3751-297dbce8/hello_html_76033e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1"/>
            <a:ext cx="9144001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71472" y="1428736"/>
            <a:ext cx="7358114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Пальчиковые игры – это не только веселое, но и чрезвычайно полезное занятие для детей.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Они способствуют: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Развитию мелкой моторики, а значит и речи;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Развитию координации движений;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Подготовке руки к письму;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Расширению словарного запаса;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Развитию внимания, памяти, воображения;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Снятию эмоционального и умственного напряжения;</a:t>
            </a:r>
          </a:p>
          <a:p>
            <a:pPr>
              <a:buFont typeface="Wingdings" pitchFamily="2" charset="2"/>
              <a:buChar char="ü"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Установлению теплого телесного контакта между ребенком и взрослым.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5.infourok.ru/uploads/ex/089a/000f3751-297dbce8/hello_html_76033e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1"/>
            <a:ext cx="9144001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785794"/>
            <a:ext cx="7072362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Малыши до года еще не могут повторять движения за взрослым, поэтому в этом возрасте наиболее актуален массаж рук и каждого пальчика в отдельности. Движения желательно сопровождать короткими стихами 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потешками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например: «Этот пальчик маленький, этот пальчик слабенький, этот пальчик длинненький, этот пальчик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сильненький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этот пальчик – толстячок, ну а вместе – кулачок».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Пальчиковые игры с детьми второго года жизни также пассивны. Потихоньку дети учатся повторять простые движения, такие как сжимание пальцев в кулак, хлопки и т.д. Двухлетки уже самостоятельно могут выполнять несложные упражнения. 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Детям дошкольного возраста можно предложить игры с разнообразными движениями, которые развивают координацию и ловкость. Наиболее популярными среди родителей на данный момент являются пальчиковые игры под музыку Е. Железновой, например: «Червячки», «Паучок», «Часы», «Перчатка» и многие другие. Их текст, движения и музыку без труда можно найти в интернете.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5.infourok.ru/uploads/ex/089a/000f3751-297dbce8/hello_html_76033e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1"/>
            <a:ext cx="9144001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428604"/>
            <a:ext cx="7500990" cy="57246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Виды пальчиковых игр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сегодняшний день придумано множество пальчиковых игр. Условно их можно разделить на несколько видов, один из которых обязательно приглянется Вашему малышу.</a:t>
            </a:r>
          </a:p>
          <a:p>
            <a:r>
              <a:rPr lang="ru-RU" b="1" u="sng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Малоподвижные игры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 стихотворным сопровождением учат ребенка внимательно слушать слова и повторять за взрослым. Сопровождение движений речью благотворно сказывается на развитии интеллектуальных способностей малыша. Например: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Наша семья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дедушка,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бабушка,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папочка,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мамочка,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Вот деточка моя,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вот и вся семья.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Поочередно пригибать пальчики к ладошке, начиная с большого, а со слов «А вот и вся семья» второй рукой охватывать весь кулачок.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5.infourok.ru/uploads/ex/089a/000f3751-297dbce8/hello_html_76033e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1"/>
            <a:ext cx="9144001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71480"/>
            <a:ext cx="778674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Пальчиковые игры с элементами массажа.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В этих играх используются такие движения, как растирание, надавливание, пощипывание. Например: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«Капуста»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капусту рубим, рубим 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движения расправленными ладонями вверх-вниз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капусту трём, трём, 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трем кулаками друг о друга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капусту солим, солим, 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пальцы складываем в щепотку, солим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капусту жмём, жмём, 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сжимаем и разжимаем кулаки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потом и в рот кладем.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! (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пальцы складываем в щепотку и подносим ко рту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Игры-манипуляции.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 Чтобы разнообразить игры и повысить интерес малыша к занятиям, можно использовать пальчиковые игрушки (например, персонажей сказок или животных). Пальчиковый театр развивает у детей речь, внимание, воображение и творческие способности.</a:t>
            </a:r>
          </a:p>
          <a:p>
            <a:r>
              <a:rPr lang="ru-RU" b="1" dirty="0" err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Кинезиологические</a:t>
            </a:r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пальчиковые игры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 Это своеобразная «гимнастика для мозга», которая активизирует межполушарное взаимодействие, улучшая тем самым мыслительную деятельность. Такие игры подходят старшим дошкольникам, так как требуют от ребенка достаточно высокой концентрации внимания и усидчивости. Примером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кинезиологической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игры является игра «Пальчики здороваются», в которой нужно последовательно соединять указательный, средний, безымянный палец и мизинец с большим пальцем.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5.infourok.ru/uploads/ex/089a/000f3751-297dbce8/hello_html_76033e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1"/>
            <a:ext cx="9144001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714348" y="500042"/>
            <a:ext cx="750099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Пальчиковые игры с предметами.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Выполнение ритмичных движений с использованием различных предметов (карандашей, массажных мячиков, шишек и т.д.) активизируют отделы мозга, которые отвечают за речь.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Например «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Су-джок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терапия»</a:t>
            </a:r>
          </a:p>
          <a:p>
            <a:endParaRPr lang="ru-RU" dirty="0"/>
          </a:p>
        </p:txBody>
      </p:sp>
      <p:pic>
        <p:nvPicPr>
          <p:cNvPr id="18434" name="Picture 2" descr="https://cdn1.ozone.ru/multimedia/10144171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428736"/>
            <a:ext cx="2786082" cy="27860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3071810"/>
            <a:ext cx="4000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с прищепками</a:t>
            </a:r>
          </a:p>
          <a:p>
            <a:endParaRPr lang="ru-RU" dirty="0"/>
          </a:p>
        </p:txBody>
      </p:sp>
      <p:pic>
        <p:nvPicPr>
          <p:cNvPr id="18436" name="Picture 4" descr="https://www.maam.ru/upload/blogs/detsad-1-1471883747.jpg"/>
          <p:cNvPicPr>
            <a:picLocks noChangeAspect="1" noChangeArrowheads="1"/>
          </p:cNvPicPr>
          <p:nvPr/>
        </p:nvPicPr>
        <p:blipFill>
          <a:blip r:embed="rId4"/>
          <a:srcRect b="4623"/>
          <a:stretch>
            <a:fillRect/>
          </a:stretch>
        </p:blipFill>
        <p:spPr bwMode="auto">
          <a:xfrm>
            <a:off x="642910" y="3714752"/>
            <a:ext cx="3611286" cy="23574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5.infourok.ru/uploads/ex/089a/000f3751-297dbce8/hello_html_76033e3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" y="-1"/>
            <a:ext cx="9144001" cy="6858001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857224" y="642918"/>
            <a:ext cx="6715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Игры с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резиночками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0" name="Picture 2" descr="https://alunoon.com.br/infantil/atividades/Psicomotricidade/ideias/1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57554" y="500042"/>
            <a:ext cx="3262282" cy="24467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85786" y="3357562"/>
            <a:ext cx="2786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Геоборд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2" name="Picture 4" descr="http://nekrinternat.ru/attachments/Image/IMG_0643.JPG?template=generi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28992" y="3071810"/>
            <a:ext cx="3000396" cy="296509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436</Words>
  <PresentationFormat>Экран (4:3)</PresentationFormat>
  <Paragraphs>42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Анечка</dc:creator>
  <cp:lastModifiedBy>Анечка</cp:lastModifiedBy>
  <cp:revision>12</cp:revision>
  <dcterms:created xsi:type="dcterms:W3CDTF">2021-01-13T15:12:16Z</dcterms:created>
  <dcterms:modified xsi:type="dcterms:W3CDTF">2021-01-17T11:04:30Z</dcterms:modified>
</cp:coreProperties>
</file>