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Евгений\Desktop\720390ca88d1ee1aa8b7a8b64973de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вгений\Desktop\CyvUds1XUAAow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5713" y="-593725"/>
            <a:ext cx="11430001" cy="78676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вгений\Desktop\D9o5wvmXkAEl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8776" y="-400050"/>
            <a:ext cx="10772776" cy="7258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Евгений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вгений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вгений\Desktop\iU51YTSF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6450" y="-57150"/>
            <a:ext cx="11430000" cy="74295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вгений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72"/>
            <a:ext cx="3851920" cy="6826028"/>
          </a:xfrm>
          <a:prstGeom prst="rect">
            <a:avLst/>
          </a:prstGeom>
          <a:noFill/>
        </p:spPr>
      </p:pic>
      <p:pic>
        <p:nvPicPr>
          <p:cNvPr id="7171" name="Picture 3" descr="C:\Users\Евгений\Desktop\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5292080" cy="3645024"/>
          </a:xfrm>
          <a:prstGeom prst="rect">
            <a:avLst/>
          </a:prstGeom>
          <a:noFill/>
        </p:spPr>
      </p:pic>
      <p:pic>
        <p:nvPicPr>
          <p:cNvPr id="7172" name="Picture 4" descr="C:\Users\Евгений\Desktop\рор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1" y="3645025"/>
            <a:ext cx="5292080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вгений\Desktop\e60c7e_d86dd25975754c1f86b9801574e6b442_m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3</cp:revision>
  <dcterms:created xsi:type="dcterms:W3CDTF">2019-12-04T11:39:43Z</dcterms:created>
  <dcterms:modified xsi:type="dcterms:W3CDTF">2019-12-04T12:02:20Z</dcterms:modified>
</cp:coreProperties>
</file>