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9" r:id="rId6"/>
    <p:sldId id="259" r:id="rId7"/>
    <p:sldId id="270" r:id="rId8"/>
    <p:sldId id="268" r:id="rId9"/>
    <p:sldId id="266" r:id="rId10"/>
    <p:sldId id="261" r:id="rId11"/>
    <p:sldId id="262" r:id="rId12"/>
    <p:sldId id="271" r:id="rId13"/>
    <p:sldId id="274" r:id="rId14"/>
    <p:sldId id="267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9110D-7EF6-4EF0-8296-931AD4657246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9E8173-1E7A-4306-9754-4B94D4CD1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P_20191120_10021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2435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Экспериментальная деятельность в средней группе №2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«Воздух поет и свистит»</a:t>
            </a:r>
          </a:p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30120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Выполнили педагоги :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err="1" smtClean="0"/>
              <a:t>Цывунина</a:t>
            </a:r>
            <a:r>
              <a:rPr lang="ru-RU" sz="2400" dirty="0" smtClean="0"/>
              <a:t> А. Л., </a:t>
            </a:r>
            <a:r>
              <a:rPr lang="ru-RU" sz="2400" dirty="0" err="1" smtClean="0"/>
              <a:t>Сямтомова</a:t>
            </a:r>
            <a:r>
              <a:rPr lang="ru-RU" sz="2400" dirty="0" smtClean="0"/>
              <a:t> М. И, </a:t>
            </a:r>
            <a:r>
              <a:rPr lang="ru-RU" sz="2400" dirty="0" err="1" smtClean="0"/>
              <a:t>Аненко</a:t>
            </a:r>
            <a:r>
              <a:rPr lang="ru-RU" sz="2400" dirty="0" smtClean="0"/>
              <a:t>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2 этап: </a:t>
            </a:r>
            <a:br>
              <a:rPr lang="ru-RU" sz="3200" dirty="0" smtClean="0"/>
            </a:br>
            <a:r>
              <a:rPr lang="ru-RU" sz="3200" dirty="0" smtClean="0"/>
              <a:t>исследовательская деятельность с муз. инструментами</a:t>
            </a:r>
            <a:endParaRPr lang="ru-RU" sz="3200" dirty="0"/>
          </a:p>
        </p:txBody>
      </p:sp>
      <p:pic>
        <p:nvPicPr>
          <p:cNvPr id="4" name="Содержимое 3" descr="P1010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Сравниваем свист свистулек  и дудочек</a:t>
            </a:r>
            <a:endParaRPr lang="ru-RU" dirty="0"/>
          </a:p>
        </p:txBody>
      </p:sp>
      <p:pic>
        <p:nvPicPr>
          <p:cNvPr id="3074" name="Picture 2" descr="C:\Users\User\Desktop\э\P102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956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Играем на дудочках, сравниваем звуки по громкости</a:t>
            </a:r>
            <a:endParaRPr lang="ru-RU" dirty="0"/>
          </a:p>
        </p:txBody>
      </p:sp>
      <p:pic>
        <p:nvPicPr>
          <p:cNvPr id="4098" name="Picture 2" descr="C:\Users\User\Desktop\э\P1020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0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Знакомимся с </a:t>
            </a:r>
            <a:r>
              <a:rPr lang="ru-RU" dirty="0" err="1" smtClean="0"/>
              <a:t>коми</a:t>
            </a:r>
            <a:r>
              <a:rPr lang="ru-RU" dirty="0" smtClean="0"/>
              <a:t> инструментом </a:t>
            </a:r>
            <a:r>
              <a:rPr lang="ru-RU" dirty="0" err="1" smtClean="0"/>
              <a:t>буксаном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84363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Слушаем звуки: «Как люди используют «голос воздуха?»</a:t>
            </a:r>
            <a:endParaRPr lang="ru-RU" dirty="0"/>
          </a:p>
        </p:txBody>
      </p:sp>
      <p:pic>
        <p:nvPicPr>
          <p:cNvPr id="6" name="Объект 5" descr="Фото: ЭД9М-0255 - TrainPix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8600" cy="47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Пароход, Судно, Манипулятор Пароход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9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Определяем на слух звуки транспорта, которые «Звучат, двигаясь»</a:t>
            </a:r>
            <a:endParaRPr lang="ru-RU" dirty="0"/>
          </a:p>
        </p:txBody>
      </p:sp>
      <p:pic>
        <p:nvPicPr>
          <p:cNvPr id="5122" name="Picture 2" descr="C:\Users\User\Desktop\э\P1020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1"/>
            <a:ext cx="6278033" cy="48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8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Имитация звуков и движения поезда</a:t>
            </a:r>
            <a:endParaRPr lang="ru-RU" dirty="0"/>
          </a:p>
        </p:txBody>
      </p:sp>
      <p:pic>
        <p:nvPicPr>
          <p:cNvPr id="6146" name="Picture 2" descr="C:\Users\User\Desktop\э\P1020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0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Когда воздух дрожит, возникают звуки. Они бывают только там, где есть воздух . Духовые инструменты играют только тогда , когда в низ вдувают воздух.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0346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Актуальность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исследования</a:t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В </a:t>
            </a:r>
            <a:r>
              <a:rPr lang="ru-RU" sz="2400" dirty="0" smtClean="0">
                <a:solidFill>
                  <a:schemeClr val="tx1"/>
                </a:solidFill>
              </a:rPr>
              <a:t>средней</a:t>
            </a:r>
            <a:r>
              <a:rPr lang="ru-RU" sz="2400" b="0" dirty="0" smtClean="0">
                <a:solidFill>
                  <a:schemeClr val="tx1"/>
                </a:solidFill>
              </a:rPr>
              <a:t> группе мы продолжаем знакомить детей с миром природы</a:t>
            </a:r>
            <a:r>
              <a:rPr lang="ru-RU" sz="2400" b="0" dirty="0">
                <a:solidFill>
                  <a:schemeClr val="tx1"/>
                </a:solidFill>
              </a:rPr>
              <a:t>,</a:t>
            </a:r>
            <a:r>
              <a:rPr lang="ru-RU" sz="2400" b="0" dirty="0" smtClean="0">
                <a:solidFill>
                  <a:schemeClr val="tx1"/>
                </a:solidFill>
              </a:rPr>
              <a:t> расширяем представления детей о свойствах песка, глины, камня, воздуха. Формируем умение выполнять ряд последовательных действий в соответствии с задачей и предлагаемым алгоритмом деятельности. Учим  понимать и использовать в познавательно-исследовательской деятельности модели, предложенные взрослым.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 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В данном случае, нам интересно узнать почему воздух может петь и свистеть.</a:t>
            </a: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65469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 –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Знакомить со свойствами воздуха.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-Совершенствовать умения детей устанавливать связи между явлениями природы и действиями человека.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-Продолжать знакомить с игрой на духовых инструментах.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Гипотеза-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возникает тогда, когда дрожит воздух.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целью и гипотезой в исследовании решаются следующие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1.знакомить с понятием « воздух».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2.Выяснить, как влияет воздух на появление звука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3Пролжать обучать извлекать звуки при игре на духовых музыкальных инструментах.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458618"/>
          </a:xfrm>
        </p:spPr>
        <p:txBody>
          <a:bodyPr>
            <a:normAutofit/>
          </a:bodyPr>
          <a:lstStyle/>
          <a:p>
            <a:r>
              <a:rPr lang="ru-RU" sz="4000" u="sng" dirty="0" smtClean="0"/>
              <a:t>Материалы и оборудование:</a:t>
            </a:r>
            <a:br>
              <a:rPr lang="ru-RU" sz="4000" u="sng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Пластиковые бутылочки, бумага,</a:t>
            </a:r>
            <a:br>
              <a:rPr lang="ru-RU" sz="4000" dirty="0" smtClean="0"/>
            </a:br>
            <a:r>
              <a:rPr lang="ru-RU" sz="4000" dirty="0" smtClean="0"/>
              <a:t> файлы, снежинки из пластика, музыкальные инструменты: дудочки,     свистульки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493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для опыта с воздухом</a:t>
            </a:r>
            <a:endParaRPr lang="ru-RU" dirty="0"/>
          </a:p>
        </p:txBody>
      </p:sp>
      <p:pic>
        <p:nvPicPr>
          <p:cNvPr id="2050" name="Picture 2" descr="C:\Users\User\Desktop\э\P1020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811425" cy="510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6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Ход исследования:1 этап: слушаем воздух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Приставляем бутылку к губам и дуем в горлышко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Приставляем файл</a:t>
            </a:r>
            <a:r>
              <a:rPr lang="ru-RU" sz="2000" dirty="0"/>
              <a:t> </a:t>
            </a:r>
            <a:r>
              <a:rPr lang="ru-RU" sz="2000" dirty="0" smtClean="0"/>
              <a:t> к губам и дуем </a:t>
            </a:r>
          </a:p>
        </p:txBody>
      </p:sp>
      <p:pic>
        <p:nvPicPr>
          <p:cNvPr id="3074" name="Picture 2" descr="C:\Users\User\Desktop\э\P10204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4018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э\P10204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33" y="2276872"/>
            <a:ext cx="39708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Сильный ветер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</a:t>
            </a:r>
            <a:r>
              <a:rPr lang="ru-RU" sz="1800" dirty="0" smtClean="0"/>
              <a:t>щущаем   губами дрожание бумаги и пакета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800" dirty="0" smtClean="0"/>
              <a:t>Дуем</a:t>
            </a:r>
            <a:r>
              <a:rPr lang="ru-RU" dirty="0" smtClean="0"/>
              <a:t> </a:t>
            </a:r>
            <a:r>
              <a:rPr lang="ru-RU" sz="1800" dirty="0" smtClean="0"/>
              <a:t>на снежинки</a:t>
            </a:r>
            <a:endParaRPr lang="ru-RU" sz="1800" dirty="0"/>
          </a:p>
        </p:txBody>
      </p:sp>
      <p:pic>
        <p:nvPicPr>
          <p:cNvPr id="2050" name="Picture 2" descr="C:\Users\User\Desktop\э\P10204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040188" cy="42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э\P10204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959423" cy="43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Артист дует в отверстие инструмента:</a:t>
            </a:r>
            <a:br>
              <a:rPr lang="ru-RU" sz="2800" dirty="0" smtClean="0"/>
            </a:br>
            <a:r>
              <a:rPr lang="ru-RU" sz="2800" dirty="0" smtClean="0"/>
              <a:t>воздух дрожит, получается звук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073"/>
              </p:ext>
            </p:extLst>
          </p:nvPr>
        </p:nvGraphicFramePr>
        <p:xfrm>
          <a:off x="-540568" y="1700808"/>
          <a:ext cx="5943600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5942823" imgH="3385868" progId="Word.Document.12">
                  <p:embed/>
                </p:oleObj>
              </mc:Choice>
              <mc:Fallback>
                <p:oleObj name="Документ" r:id="rId4" imgW="5942823" imgH="33858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40568" y="1700808"/>
                        <a:ext cx="5943600" cy="338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41405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1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53062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Вывод</a:t>
            </a:r>
            <a:r>
              <a:rPr lang="ru-RU" dirty="0" smtClean="0"/>
              <a:t> :</a:t>
            </a:r>
            <a:br>
              <a:rPr lang="ru-RU" dirty="0" smtClean="0"/>
            </a:br>
            <a:r>
              <a:rPr lang="ru-RU" dirty="0" smtClean="0"/>
              <a:t> Звук рождается  тогда ,когда дрожит воздух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2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162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Апекс</vt:lpstr>
      <vt:lpstr>Документ</vt:lpstr>
      <vt:lpstr>Экспериментальная деятельность в средней группе №2</vt:lpstr>
      <vt:lpstr>Актуальность исследования   В средней группе мы продолжаем знакомить детей с миром природы, расширяем представления детей о свойствах песка, глины, камня, воздуха. Формируем умение выполнять ряд последовательных действий в соответствии с задачей и предлагаемым алгоритмом деятельности. Учим  понимать и использовать в познавательно-исследовательской деятельности модели, предложенные взрослым.   В данном случае, нам интересно узнать почему воздух может петь и свистеть. </vt:lpstr>
      <vt:lpstr>Предмет исследования – воздух.  Цель: Знакомить со свойствами воздуха. -Совершенствовать умения детей устанавливать связи между явлениями природы и действиями человека. -Продолжать знакомить с игрой на духовых инструментах.  Гипотеза-звук возникает тогда, когда дрожит воздух.  В соответствии с целью и гипотезой в исследовании решаются следующие задачи:  1.знакомить с понятием « воздух». 2.Выяснить, как влияет воздух на появление звука 3Пролжать обучать извлекать звуки при игре на духовых музыкальных инструментах. </vt:lpstr>
      <vt:lpstr>Материалы и оборудование:  Пластиковые бутылочки, бумага,  файлы, снежинки из пластика, музыкальные инструменты: дудочки,     свистульки</vt:lpstr>
      <vt:lpstr>Материалы для опыта с воздухом</vt:lpstr>
      <vt:lpstr> Ход исследования:1 этап: слушаем воздух </vt:lpstr>
      <vt:lpstr>Сильный ветер</vt:lpstr>
      <vt:lpstr>Артист дует в отверстие инструмента: воздух дрожит, получается звук</vt:lpstr>
      <vt:lpstr>Вывод :  Звук рождается  тогда ,когда дрожит воздух</vt:lpstr>
      <vt:lpstr>2 этап:  исследовательская деятельность с муз. инструментами</vt:lpstr>
      <vt:lpstr>Сравниваем свист свистулек  и дудочек</vt:lpstr>
      <vt:lpstr>Играем на дудочках, сравниваем звуки по громкости</vt:lpstr>
      <vt:lpstr>Знакомимся с коми инструментом буксаном</vt:lpstr>
      <vt:lpstr>Слушаем звуки: «Как люди используют «голос воздуха?»</vt:lpstr>
      <vt:lpstr>Определяем на слух звуки транспорта, которые «Звучат, двигаясь»</vt:lpstr>
      <vt:lpstr>Имитация звуков и движения поезда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деятельность в средней группе №9</dc:title>
  <dc:creator>Люська</dc:creator>
  <cp:lastModifiedBy>User</cp:lastModifiedBy>
  <cp:revision>22</cp:revision>
  <dcterms:created xsi:type="dcterms:W3CDTF">2015-01-28T18:11:41Z</dcterms:created>
  <dcterms:modified xsi:type="dcterms:W3CDTF">2019-11-29T06:26:21Z</dcterms:modified>
</cp:coreProperties>
</file>