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9" r:id="rId4"/>
    <p:sldId id="257" r:id="rId5"/>
    <p:sldId id="258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60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1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4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9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3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21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33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5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41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9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5B29-4281-46AE-BC51-B28C2030752D}" type="datetimeFigureOut">
              <a:rPr lang="ru-RU" smtClean="0"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D7FC9-85B9-4A48-895A-091A716D7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0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3434" y="1360448"/>
            <a:ext cx="6984380" cy="2127212"/>
          </a:xfrm>
        </p:spPr>
        <p:txBody>
          <a:bodyPr>
            <a:noAutofit/>
          </a:bodyPr>
          <a:lstStyle/>
          <a:p>
            <a:r>
              <a:rPr lang="ru-RU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патриотическому воспитанию</a:t>
            </a:r>
            <a:br>
              <a:rPr lang="ru-RU" sz="32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№7</a:t>
            </a:r>
            <a:br>
              <a:rPr lang="ru-RU" sz="2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«Что расскажет семейный альбом»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8624" y="4661210"/>
            <a:ext cx="4999464" cy="841917"/>
          </a:xfrm>
        </p:spPr>
        <p:txBody>
          <a:bodyPr>
            <a:normAutofit fontScale="92500" lnSpcReduction="20000"/>
          </a:bodyPr>
          <a:lstStyle/>
          <a:p>
            <a:pPr algn="r"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Составитель: 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Лепёшкина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О.В.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Сидоренко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О.Л.</a:t>
            </a:r>
          </a:p>
          <a:p>
            <a:pPr algn="r">
              <a:spcBef>
                <a:spcPts val="0"/>
              </a:spcBef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МКДОУ д/с № 193 г. Новосибирск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822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8197" y="736270"/>
            <a:ext cx="6388926" cy="53320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реализации проекта</a:t>
            </a:r>
            <a:r>
              <a:rPr lang="ru-RU" sz="18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 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«Авторитет любви»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 </a:t>
            </a:r>
            <a:r>
              <a:rPr lang="ru-RU" sz="16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Андерсен Х. К. Снежная королева;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 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«Фотографий из 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альбома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открыток к празднику для пап;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 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«Больница»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Праздник, посвящённый 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«Дню защитника отечества»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 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рассматривание фотографий; 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на тему 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детский сад»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открыток к празднику для мам;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фотографий для 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группового альбома 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– дружная      семья»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Составление детьми рассказов о своих друзьях. 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 </a:t>
            </a: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«Гости из разных стран поздравляют бабушек и мам»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</a:p>
          <a:p>
            <a:pPr lvl="0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генеалогического древа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1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5689" y="629392"/>
            <a:ext cx="6958940" cy="519131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 проекта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сравнительно короткое время реализации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уровень сформированного положительного образа семьи у детей значительно повысился. Расширились представления детей о своих родителях (где и кем работают, любимые их занятия и увлечения и т. д., о членах семьи, традициях, о жизни бабушек и дедушек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(где живут, кем приходятся и т. д.)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можно увидеть по результатам совместной деятельности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детей и родителей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были выявлены знания детей о некоторых культурных традициях своей семьи, любимых занятиях членов семьи понимание того, как проявляются в семье забота, любовь и уважение друг к другу. Процесс совместной деятельности поспособствовал укреплению доверительных детско-родительских отношений.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63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8820" y="712519"/>
            <a:ext cx="6639296" cy="49300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этого 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том, что вместе с семьей мы не только стали активно трудиться и отдыхать в одной команде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«Воспитатели – дети – родители»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родители превратились из наблюдателей в активных участников жизни детей в детском саду. Так, постепенно и появляется главный результат социального партнерства - не отдавать ребенка на хранение и воспитание, а действовать сообща, вместе с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детского сада для всестороннего развития личности ребенка.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37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56" y="1199407"/>
            <a:ext cx="6299636" cy="4643253"/>
          </a:xfrm>
        </p:spPr>
      </p:pic>
      <p:sp>
        <p:nvSpPr>
          <p:cNvPr id="5" name="Прямоугольник 4"/>
          <p:cNvSpPr/>
          <p:nvPr/>
        </p:nvSpPr>
        <p:spPr>
          <a:xfrm>
            <a:off x="3170273" y="426015"/>
            <a:ext cx="4877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Лысенко Нелли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01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71" y="600034"/>
            <a:ext cx="4074473" cy="54326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75170" y="1686296"/>
            <a:ext cx="3170711" cy="27888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Фамильное древо </a:t>
            </a:r>
            <a:r>
              <a:rPr lang="ru-RU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Миланы</a:t>
            </a:r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Комаровой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1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03" y="1519217"/>
            <a:ext cx="3112820" cy="4150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67" y="1519217"/>
            <a:ext cx="3114056" cy="4152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20659" y="853527"/>
            <a:ext cx="67465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альбом Кристины Иващенко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6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27" y="1816925"/>
            <a:ext cx="2979222" cy="3972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92" y="1816925"/>
            <a:ext cx="3054680" cy="40729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23229" y="862818"/>
            <a:ext cx="46504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альбом увлечений</a:t>
            </a:r>
          </a:p>
          <a:p>
            <a:pPr algn="ctr"/>
            <a:r>
              <a:rPr lang="ru-RU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Саши </a:t>
            </a:r>
            <a:r>
              <a:rPr lang="ru-RU" sz="28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Димитриевой</a:t>
            </a:r>
            <a:endParaRPr lang="ru-RU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2752" y="3566598"/>
            <a:ext cx="421144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1. Рыбалка с папой или дедом - святое.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2. Каждое лето в гостях у брата на Алтае.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3. На майские праздники всегда в зоопарке.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4. Семейная лепка пельменей - традиция из поколения в поколение)</a:t>
            </a:r>
            <a:endParaRPr lang="ru-RU" sz="1600" b="0" i="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1673" y="554697"/>
            <a:ext cx="6454697" cy="103992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традиции семьи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Данила Кривошеева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862">
            <a:off x="1061144" y="4036196"/>
            <a:ext cx="2360588" cy="2389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678">
            <a:off x="7845610" y="3993005"/>
            <a:ext cx="2468408" cy="2464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74" y="1501555"/>
            <a:ext cx="2223815" cy="2207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845" flipH="1">
            <a:off x="7288914" y="1513779"/>
            <a:ext cx="2144025" cy="21336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589">
            <a:off x="2111444" y="1548090"/>
            <a:ext cx="2111231" cy="21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698" y="755417"/>
            <a:ext cx="6064404" cy="1325563"/>
          </a:xfrm>
        </p:spPr>
        <p:txBody>
          <a:bodyPr/>
          <a:lstStyle/>
          <a:p>
            <a:pPr algn="ctr"/>
            <a:r>
              <a:rPr lang="ru-RU" sz="4000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 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4698" y="1418198"/>
            <a:ext cx="6612673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сравнительно короткое время реализации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уровень сформированного положительного образа семьи у детей значительно повысился. Расширились представления детей о своих родителях (где и кем работают, любимые их занятия и увлечения и т. д., о членах семьи, традициях, о жизни бабушек и дедушек 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(где живут, кем приходятся и т. д.)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ходе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были выявлены знания детей о некоторых культурных традициях своей семьи, любимых занятиях членов семьи понимание того, как проявляются в семье забота, любовь и уважение друг к другу. Процесс совместной деятельности поспособствовал укреплению доверительных детско-родительских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отношений.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98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899315" y="970156"/>
            <a:ext cx="6032811" cy="4348975"/>
          </a:xfrm>
        </p:spPr>
        <p:txBody>
          <a:bodyPr>
            <a:noAutofit/>
          </a:bodyPr>
          <a:lstStyle/>
          <a:p>
            <a:r>
              <a:rPr lang="ru-RU" sz="24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этого 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том, что вместе с семьей мы не только стали активно трудиться и отдыхать в одной команде 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«Воспитатели – дети – родители»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родители превратились из наблюдателей в активных участников жизни детей в детском саду. Так, постепенно и появляется главный результат социального партнерства - не отдавать ребенка на хранение и воспитание, а действовать сообща, вместе с 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детского сада для всестороннего развития личности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74615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8414" y="1175656"/>
            <a:ext cx="5636821" cy="485700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 </a:t>
            </a:r>
            <a:br>
              <a:rPr lang="ru-RU" sz="2700" dirty="0"/>
            </a:br>
            <a:r>
              <a:rPr lang="ru-RU" sz="27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альбом</a:t>
            </a:r>
            <a:r>
              <a:rPr lang="ru-RU" sz="27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модель создания </a:t>
            </a:r>
            <a:r>
              <a:rPr lang="ru-RU" sz="27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«Генеалогического древа»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выполнения 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воспитанники должны узнать о 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традициях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генеалогическое древо, принять участие в фотоконкурсе </a:t>
            </a:r>
            <a:r>
              <a:rPr lang="ru-RU" sz="27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альбом</a:t>
            </a:r>
            <a:r>
              <a:rPr lang="ru-RU" sz="27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этапе проблема взаимодействия ДОУ и семьи актуальна. Наиболее важным и основным аспектом является, вовлечение родителей в </a:t>
            </a:r>
            <a:r>
              <a:rPr lang="ru-RU" sz="2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</a:t>
            </a:r>
            <a:r>
              <a:rPr lang="ru-RU" sz="27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51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746" y="721964"/>
            <a:ext cx="6579220" cy="19654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70" y="2170305"/>
            <a:ext cx="5954751" cy="33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5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1959" y="1270660"/>
            <a:ext cx="5498275" cy="525068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  <a:p>
            <a:pPr marL="0" indent="0"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этапе проблема взаимодействия ДОУ и семьи актуальна. Наиболее важным и основным аспектом является, вовлечение родителей в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40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7573" y="1092531"/>
            <a:ext cx="6199909" cy="4524498"/>
          </a:xfrm>
        </p:spPr>
        <p:txBody>
          <a:bodyPr>
            <a:noAutofit/>
          </a:bodyPr>
          <a:lstStyle/>
          <a:p>
            <a:pPr algn="ctr"/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данного 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обусловлена социальной значимостью духовно-нравственного развития личности ребенка, начиная с младшего возраста, когда его восприятие открыто к формированию духовно-нравственных ценностей. Особую актуальность данная задача приобретает в условиях внедрения ФГОС в системе дошкольного образования.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 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альбом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ориентирует на взаимодействие с </a:t>
            </a:r>
            <a:r>
              <a:rPr lang="ru-RU" sz="18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родители должны участвовать в его реализации, в создании условий для полноценного и своевременного развития ребенка, чтобы не упустить важнейший период в развитии его личности. Родители должны быть активными участниками образовательного процесса, участниками всех 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того, какая деятельность в них доминирует, а не просто сторонними наблюдателями.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3583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199" y="890650"/>
            <a:ext cx="6366164" cy="48706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Новизна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проекта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заключается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выработке новых подходов по приобщению детей к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семейным традициям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 ценностям и взаимодействию с семьёй по духовно – нравственному воспитанию ребёнка. Совместная деятельность дошкольников, родителей и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педагогов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по изучению истории семьи и рода способствует формированию патриотизма, культурно - ценностных ориентаций, духовно - нравственному развитию.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2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0706" y="855024"/>
            <a:ext cx="5842660" cy="5096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</a:rPr>
              <a:t>Цель проекта:</a:t>
            </a:r>
            <a:endParaRPr lang="ru-RU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Создание организационно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педагогических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 условий формирования у детей дошкольного возраста духовно-нравственного отношения и чувства сопричастности к родному дому, семье. Вызвать у детей положительные эмоции о семье.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04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1329" y="961902"/>
            <a:ext cx="5748647" cy="46806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600" b="1" u="sng" dirty="0">
                <a:solidFill>
                  <a:schemeClr val="accent2">
                    <a:lumMod val="75000"/>
                  </a:schemeClr>
                </a:solidFill>
              </a:rPr>
              <a:t>Задачи проекта:</a:t>
            </a:r>
            <a:endParaRPr lang="ru-RU" sz="3600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знания детей о своей семье. Дать представление о </a:t>
            </a:r>
            <a:r>
              <a:rPr lang="ru-RU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понятиях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“род”, “родители”, “родословная”, “семья”, “родные”, “близкие”.</a:t>
            </a:r>
          </a:p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кругозор и обогащать словарный запас детей терминами родственных отношений, развивать связную речь.</a:t>
            </a:r>
          </a:p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активному вовлечению родителей в совместную деятельность с ребенком в условиях семьи и детского сада. Обогащать детско-родительские отношения опытом совместной творческой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60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96653"/>
              </p:ext>
            </p:extLst>
          </p:nvPr>
        </p:nvGraphicFramePr>
        <p:xfrm>
          <a:off x="2896627" y="1678198"/>
          <a:ext cx="5902989" cy="3705526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951216">
                  <a:extLst>
                    <a:ext uri="{9D8B030D-6E8A-4147-A177-3AD203B41FA5}">
                      <a16:colId xmlns:a16="http://schemas.microsoft.com/office/drawing/2014/main" val="4236682793"/>
                    </a:ext>
                  </a:extLst>
                </a:gridCol>
                <a:gridCol w="2951773">
                  <a:extLst>
                    <a:ext uri="{9D8B030D-6E8A-4147-A177-3AD203B41FA5}">
                      <a16:colId xmlns:a16="http://schemas.microsoft.com/office/drawing/2014/main" val="449768780"/>
                    </a:ext>
                  </a:extLst>
                </a:gridCol>
              </a:tblGrid>
              <a:tr h="820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Продолжительность проекта:  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долгосрочный.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ru-RU" sz="14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052325"/>
                  </a:ext>
                </a:extLst>
              </a:tr>
              <a:tr h="820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ru-RU" sz="14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Срок реализации проекта: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с 5 февраля 2018 по 31 мая2019 года.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8715322"/>
                  </a:ext>
                </a:extLst>
              </a:tr>
              <a:tr h="12434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ru-RU" sz="140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Участники проекта:</a:t>
                      </a:r>
                      <a:endParaRPr lang="ru-RU" sz="110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77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дети старшего дошкольного возраста,   воспитатели старшей группы, родители детей.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5387067"/>
                  </a:ext>
                </a:extLst>
              </a:tr>
              <a:tr h="8206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Возраст участников проекта: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5 – 6 лет.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70325" algn="l"/>
                        </a:tabLst>
                      </a:pPr>
                      <a:r>
                        <a:rPr lang="ru-RU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1375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3834" y="939534"/>
            <a:ext cx="505888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7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7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7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7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7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7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7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7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703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ru-RU" altLang="ru-RU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проекта</a:t>
            </a:r>
            <a:r>
              <a:rPr kumimoji="0" lang="ru-RU" altLang="ru-RU" sz="1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4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6962" y="700644"/>
            <a:ext cx="5546766" cy="529818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почитание людей старшего поколения;</a:t>
            </a:r>
          </a:p>
          <a:p>
            <a:pPr lvl="0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 со старшими членами семьи, укрепление 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традиций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духовное общение детей с пожилыми людьми;</a:t>
            </a:r>
          </a:p>
          <a:p>
            <a:pPr lvl="0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тесное сотрудничество детского сада, ребенка и его семьи.</a:t>
            </a:r>
          </a:p>
        </p:txBody>
      </p:sp>
    </p:spTree>
    <p:extLst>
      <p:ext uri="{BB962C8B-B14F-4D97-AF65-F5344CB8AC3E}">
        <p14:creationId xmlns:p14="http://schemas.microsoft.com/office/powerpoint/2010/main" val="3287977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131</Words>
  <Application>Microsoft Office PowerPoint</Application>
  <PresentationFormat>Широкоэкранный</PresentationFormat>
  <Paragraphs>66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Проект по патриотическому воспитанию старшая группа №7  «Что расскажет семейный альбом»</vt:lpstr>
      <vt:lpstr>   «Семейный альбом» – это модель создания «Генеалогического древа». В ходе выполнения проекта, воспитанники должны узнать о семейных традициях, создать генеалогическое древо, принять участие в фотоконкурсе «Семейный альбом».  На современном этапе проблема взаимодействия ДОУ и семьи актуальна. Наиболее важным и основным аспектом является, вовлечение родителей в воспитательно-образовательный процесс. </vt:lpstr>
      <vt:lpstr>Презентация PowerPoint</vt:lpstr>
      <vt:lpstr>Актуальность проекта:  Актуальность данного проекта обусловлена социальной значимостью духовно-нравственного развития личности ребенка, начиная с младшего возраста, когда его восприятие открыто к формированию духовно-нравственных ценностей. Особую актуальность данная задача приобретает в условиях внедрения ФГОС в системе дошкольного образования. Проект «Семейный альбом» ориентирует на взаимодействие с родителями: родители должны участвовать в его реализации, в создании условий для полноценного и своевременного развития ребенка, чтобы не упустить важнейший период в развитии его личности. Родители должны быть активными участниками образовательного процесса, участниками всех проектов, независимо от того, какая деятельность в них доминирует, а не просто сторонними наблюдателями.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Семейные традиции семьи  Данила Кривошеева</vt:lpstr>
      <vt:lpstr>Результат проекта: </vt:lpstr>
      <vt:lpstr>Особенность этого проекта, в том, что вместе с семьей мы не только стали активно трудиться и отдыхать в одной команде «Воспитатели – дети – родители», где родители превратились из наблюдателей в активных участников жизни детей в детском саду. Так, постепенно и появляется главный результат социального партнерства - не отдавать ребенка на хранение и воспитание, а действовать сообща, вместе с педагогами детского сада для всестороннего развития личности ребенка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«Семейный альбом» – это модель создания «Генеалогического древа». В ходе выполнения проекта, воспитанники должны узнать о семейных традициях, создать генеалогическое древо, принять участие в фотоконкурсе «Семейный альбом».  На современном этапе проблема взаимодействия ДОУ и семьи актуальна. Наиболее важным и основным аспектом является, вовлечение родителей в воспитательно-образовательный процесс. </dc:title>
  <dc:creator>Пользователь Windows</dc:creator>
  <cp:lastModifiedBy>Пользователь Windows</cp:lastModifiedBy>
  <cp:revision>12</cp:revision>
  <dcterms:created xsi:type="dcterms:W3CDTF">2018-03-21T15:27:55Z</dcterms:created>
  <dcterms:modified xsi:type="dcterms:W3CDTF">2018-03-25T08:29:06Z</dcterms:modified>
</cp:coreProperties>
</file>