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80" r:id="rId3"/>
    <p:sldId id="272" r:id="rId4"/>
    <p:sldId id="273" r:id="rId5"/>
    <p:sldId id="274" r:id="rId6"/>
    <p:sldId id="256" r:id="rId7"/>
    <p:sldId id="257" r:id="rId8"/>
    <p:sldId id="259" r:id="rId9"/>
    <p:sldId id="260" r:id="rId10"/>
    <p:sldId id="261" r:id="rId11"/>
    <p:sldId id="262" r:id="rId12"/>
    <p:sldId id="263" r:id="rId13"/>
    <p:sldId id="269" r:id="rId14"/>
    <p:sldId id="271" r:id="rId15"/>
    <p:sldId id="270" r:id="rId16"/>
    <p:sldId id="264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5D2A2-3FCB-47FE-8887-95D2C5A6474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0799C-1716-4E47-90DF-4A3FE7CBA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64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0799C-1716-4E47-90DF-4A3FE7CBA80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11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3D64-A5BC-4948-A501-656267E5733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8761-33E0-4AA6-89B2-DA927EDC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77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3D64-A5BC-4948-A501-656267E5733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8761-33E0-4AA6-89B2-DA927EDC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3D64-A5BC-4948-A501-656267E5733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8761-33E0-4AA6-89B2-DA927EDC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6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3D64-A5BC-4948-A501-656267E5733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8761-33E0-4AA6-89B2-DA927EDC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7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3D64-A5BC-4948-A501-656267E5733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8761-33E0-4AA6-89B2-DA927EDC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22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3D64-A5BC-4948-A501-656267E5733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8761-33E0-4AA6-89B2-DA927EDC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81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3D64-A5BC-4948-A501-656267E5733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8761-33E0-4AA6-89B2-DA927EDC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60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3D64-A5BC-4948-A501-656267E5733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8761-33E0-4AA6-89B2-DA927EDC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30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3D64-A5BC-4948-A501-656267E5733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8761-33E0-4AA6-89B2-DA927EDC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4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3D64-A5BC-4948-A501-656267E5733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8761-33E0-4AA6-89B2-DA927EDC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6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3D64-A5BC-4948-A501-656267E5733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8761-33E0-4AA6-89B2-DA927EDC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2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B3D64-A5BC-4948-A501-656267E5733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18761-33E0-4AA6-89B2-DA927EDC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0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483518"/>
            <a:ext cx="70301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Художники Кубани о войне</a:t>
            </a:r>
            <a:endParaRPr lang="ru-RU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3651870"/>
            <a:ext cx="47898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категории 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изобразительных дисциплин 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 ДО ДШИ ст. Воронежской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Радзиевская Екатерина Александровна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23478"/>
            <a:ext cx="6667500" cy="483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646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158"/>
            <a:ext cx="5760640" cy="487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528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9482"/>
            <a:ext cx="4840671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49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7877"/>
            <a:ext cx="3168352" cy="4527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3928" y="627534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Лях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потомственный казак из станицы Уманской, что на Кубани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185434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Яркие и красочные картины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которых и буйство южной природы, и степенность казачьей жизни, в которой так тесно сплелись радость и слезы, любовь и война.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1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5486"/>
            <a:ext cx="3672408" cy="4458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86915" y="4573165"/>
            <a:ext cx="5770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Атаман СКВ казачий генерал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стрягин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7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6" y="483518"/>
            <a:ext cx="545606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1470"/>
            <a:ext cx="2520280" cy="4969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848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39447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Картины воспевают героический подвиг солдат и подтверждают, что память о Великой Отечественной войне никогда не исчезнет.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4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627534"/>
            <a:ext cx="8964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 познакомить учащихся с кубанскими художниками, которые создавали картины о войне,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 переживаниях, об их жизни во время войны,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памятникам и скульптурами,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посвященные защитникам Отечества,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показать духовные и нравственные ценности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произведений искусства,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воспитывать чувство патриотизма,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гордость за наш край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и людей живущих в нем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1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r="14671"/>
          <a:stretch/>
        </p:blipFill>
        <p:spPr>
          <a:xfrm>
            <a:off x="467544" y="771550"/>
            <a:ext cx="3906983" cy="339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3968" y="627534"/>
            <a:ext cx="4572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Сергей Викторович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Дудко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1948 году в Красноярске, в семье учителей, с 3-летнего возраста живет на Кубани.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Образование получил в Краснодарском художественном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училище.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Член Союза художников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России.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Живописец, график.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2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t="765" r="58321" b="48720"/>
          <a:stretch/>
        </p:blipFill>
        <p:spPr>
          <a:xfrm>
            <a:off x="683568" y="771550"/>
            <a:ext cx="382566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5" t="765" r="8160" b="48720"/>
          <a:stretch/>
        </p:blipFill>
        <p:spPr>
          <a:xfrm>
            <a:off x="4572000" y="771550"/>
            <a:ext cx="393684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81536" y="3939902"/>
            <a:ext cx="2570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Народное ополчение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9711" y="3939902"/>
            <a:ext cx="144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Зенитчики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0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" t="51307" r="59085"/>
          <a:stretch/>
        </p:blipFill>
        <p:spPr>
          <a:xfrm>
            <a:off x="539552" y="945573"/>
            <a:ext cx="3958936" cy="317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9" t="52504" r="8683" b="-1569"/>
          <a:stretch/>
        </p:blipFill>
        <p:spPr>
          <a:xfrm>
            <a:off x="4644008" y="987574"/>
            <a:ext cx="4031673" cy="3198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11929" y="4059156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Прорыв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8056" y="4119922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Идут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8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2828" r="40151" b="3031"/>
          <a:stretch/>
        </p:blipFill>
        <p:spPr>
          <a:xfrm>
            <a:off x="179512" y="145473"/>
            <a:ext cx="3771900" cy="484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067944" y="699542"/>
            <a:ext cx="4912898" cy="329320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Квашура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Геннадий Тихонович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в станице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Пашковской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потомственной казачьей семье.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Закончил КГУ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художественно-графический факультет.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Учился и работал у Заслуженного художника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России Скорикова Юрия.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1983 году был принят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Союз Художников СССР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7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7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t="3434" r="16889" b="-219"/>
          <a:stretch/>
        </p:blipFill>
        <p:spPr>
          <a:xfrm>
            <a:off x="611560" y="222504"/>
            <a:ext cx="3816401" cy="4242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2" t="4545" r="45494" b="6161"/>
          <a:stretch/>
        </p:blipFill>
        <p:spPr bwMode="auto">
          <a:xfrm>
            <a:off x="4969087" y="222504"/>
            <a:ext cx="2987289" cy="3864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6" t="77953"/>
          <a:stretch/>
        </p:blipFill>
        <p:spPr bwMode="auto">
          <a:xfrm>
            <a:off x="5337866" y="3972009"/>
            <a:ext cx="2249729" cy="54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3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755"/>
          </a:xfrm>
        </p:spPr>
      </p:pic>
      <p:sp>
        <p:nvSpPr>
          <p:cNvPr id="5" name="Прямоугольник 4"/>
          <p:cNvSpPr/>
          <p:nvPr/>
        </p:nvSpPr>
        <p:spPr>
          <a:xfrm>
            <a:off x="4499992" y="226055"/>
            <a:ext cx="424847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Валентин Фёдорович </a:t>
            </a:r>
            <a:r>
              <a:rPr lang="ru-RU" sz="32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Папко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в станице Новоминской. 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Окончил Пензенское художественное училище им. К. А. Савицкого, Краснодарское художественное и Московское художественно-промышленное училище им. Строганова. 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преподаёт в Краснодарском государственном университете культуры и искусств на кафедре монументальной живописи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2" r="20250"/>
          <a:stretch/>
        </p:blipFill>
        <p:spPr>
          <a:xfrm>
            <a:off x="251520" y="212823"/>
            <a:ext cx="4104456" cy="4649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512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54" y="0"/>
            <a:ext cx="9172454" cy="51705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3478"/>
            <a:ext cx="512899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357297" y="4371658"/>
            <a:ext cx="4661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Вам и не снилось. 22 июня 1941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9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213</Words>
  <Application>Microsoft Office PowerPoint</Application>
  <PresentationFormat>Экран (16:9)</PresentationFormat>
  <Paragraphs>43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Катерина Радзиевская</dc:creator>
  <cp:lastModifiedBy>Катерина Радзиевская</cp:lastModifiedBy>
  <cp:revision>26</cp:revision>
  <dcterms:created xsi:type="dcterms:W3CDTF">2018-02-21T20:00:51Z</dcterms:created>
  <dcterms:modified xsi:type="dcterms:W3CDTF">2021-02-23T07:38:35Z</dcterms:modified>
</cp:coreProperties>
</file>