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69" r:id="rId4"/>
    <p:sldId id="277" r:id="rId5"/>
    <p:sldId id="258" r:id="rId6"/>
    <p:sldId id="259" r:id="rId7"/>
    <p:sldId id="260" r:id="rId8"/>
    <p:sldId id="279" r:id="rId9"/>
    <p:sldId id="261" r:id="rId10"/>
    <p:sldId id="262" r:id="rId11"/>
    <p:sldId id="281" r:id="rId12"/>
    <p:sldId id="280" r:id="rId13"/>
    <p:sldId id="265" r:id="rId14"/>
    <p:sldId id="266" r:id="rId15"/>
    <p:sldId id="267" r:id="rId16"/>
    <p:sldId id="275" r:id="rId17"/>
    <p:sldId id="276" r:id="rId18"/>
    <p:sldId id="271" r:id="rId19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68" y="1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5FD-BB96-4BE8-AC7F-8E7F8763DE1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EA6E-78BE-43B3-9076-978814DB4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4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5FD-BB96-4BE8-AC7F-8E7F8763DE1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EA6E-78BE-43B3-9076-978814DB4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7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5FD-BB96-4BE8-AC7F-8E7F8763DE1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EA6E-78BE-43B3-9076-978814DB4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5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5FD-BB96-4BE8-AC7F-8E7F8763DE1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EA6E-78BE-43B3-9076-978814DB4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96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5FD-BB96-4BE8-AC7F-8E7F8763DE1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EA6E-78BE-43B3-9076-978814DB4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8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5FD-BB96-4BE8-AC7F-8E7F8763DE1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EA6E-78BE-43B3-9076-978814DB4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2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5FD-BB96-4BE8-AC7F-8E7F8763DE1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EA6E-78BE-43B3-9076-978814DB4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69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5FD-BB96-4BE8-AC7F-8E7F8763DE1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EA6E-78BE-43B3-9076-978814DB4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6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5FD-BB96-4BE8-AC7F-8E7F8763DE1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EA6E-78BE-43B3-9076-978814DB4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2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5FD-BB96-4BE8-AC7F-8E7F8763DE1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EA6E-78BE-43B3-9076-978814DB4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5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5FD-BB96-4BE8-AC7F-8E7F8763DE1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EA6E-78BE-43B3-9076-978814DB4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7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C25FD-BB96-4BE8-AC7F-8E7F8763DE1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8EA6E-78BE-43B3-9076-978814DB4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51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slide" Target="slide3.xm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5.png"/><Relationship Id="rId18" Type="http://schemas.openxmlformats.org/officeDocument/2006/relationships/image" Target="../media/image15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4.png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slide" Target="slide3.xml"/><Relationship Id="rId4" Type="http://schemas.openxmlformats.org/officeDocument/2006/relationships/image" Target="../media/image47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6.png"/><Relationship Id="rId7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10" Type="http://schemas.openxmlformats.org/officeDocument/2006/relationships/slide" Target="slide3.xml"/><Relationship Id="rId4" Type="http://schemas.openxmlformats.org/officeDocument/2006/relationships/image" Target="../media/image63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0.jpeg"/><Relationship Id="rId7" Type="http://schemas.openxmlformats.org/officeDocument/2006/relationships/image" Target="../media/image7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63.png"/><Relationship Id="rId10" Type="http://schemas.openxmlformats.org/officeDocument/2006/relationships/slide" Target="slide3.xml"/><Relationship Id="rId4" Type="http://schemas.openxmlformats.org/officeDocument/2006/relationships/image" Target="../media/image71.jpe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4.jpeg"/><Relationship Id="rId7" Type="http://schemas.openxmlformats.org/officeDocument/2006/relationships/image" Target="../media/image7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63.png"/><Relationship Id="rId10" Type="http://schemas.openxmlformats.org/officeDocument/2006/relationships/slide" Target="slide3.xml"/><Relationship Id="rId4" Type="http://schemas.openxmlformats.org/officeDocument/2006/relationships/image" Target="../media/image75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8.jpeg"/><Relationship Id="rId7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10" Type="http://schemas.openxmlformats.org/officeDocument/2006/relationships/slide" Target="slide3.xml"/><Relationship Id="rId4" Type="http://schemas.openxmlformats.org/officeDocument/2006/relationships/image" Target="../media/image72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slide" Target="slide3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slide" Target="slide3.xml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.jpeg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9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allwallpaper.in/wallpapers/960x640/14480/minimalistic-pink-gradient-960x640-wallpap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№81 «Непоседы»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«Помоги Незнайке»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Косогорова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Сергеевна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allwallpaper.in/wallpapers/960x640/14480/minimalistic-pink-gradient-960x640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3729703" y="2396931"/>
            <a:ext cx="864096" cy="921137"/>
          </a:xfrm>
          <a:prstGeom prst="rect">
            <a:avLst/>
          </a:prstGeom>
        </p:spPr>
      </p:pic>
      <p:pic>
        <p:nvPicPr>
          <p:cNvPr id="9" name="Рисунок 8" descr="https://png-images.ru/wp-content/uploads/2015/02/02/4715/png/pear_PNG345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51688"/>
            <a:ext cx="829499" cy="1219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pngimg.com/uploads/sunflower_seeds/sunflower_seeds_PNG4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67" y="1927040"/>
            <a:ext cx="979417" cy="103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pngimg.com/uploads/carrot/carrot_PNG99148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48523"/>
            <a:ext cx="163893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pngimg.com/uploads/tomato/tomato_PNG12599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84" y="2485825"/>
            <a:ext cx="571882" cy="6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pngimg.com/uploads/bonbon/bonbon_PNG13904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60" y="330019"/>
            <a:ext cx="1077168" cy="104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pngimg.com/uploads/fanta/fanta_PNG35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21" y="4153644"/>
            <a:ext cx="622534" cy="98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 descr="http://pngimg.com/uploads/cottage_cheese/cottage_cheese_PNG4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569" y="1071053"/>
            <a:ext cx="1232545" cy="78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2162875"/>
            <a:ext cx="3170237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https://png-images.ru/wp-content/uploads/2015/02/02/4715/png/pear_PNG3459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16" y="3384771"/>
            <a:ext cx="545724" cy="821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pngimg.com/uploads/carrot/carrot_PNG99148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8213"/>
            <a:ext cx="163893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://pngimg.com/uploads/tomato/tomato_PNG12599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40" y="3511249"/>
            <a:ext cx="571882" cy="6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/>
          <p:nvPr/>
        </p:nvPicPr>
        <p:blipFill>
          <a:blip r:embed="rId3"/>
          <a:stretch>
            <a:fillRect/>
          </a:stretch>
        </p:blipFill>
        <p:spPr>
          <a:xfrm>
            <a:off x="7347222" y="3458305"/>
            <a:ext cx="480405" cy="522719"/>
          </a:xfrm>
          <a:prstGeom prst="rect">
            <a:avLst/>
          </a:prstGeom>
        </p:spPr>
      </p:pic>
      <p:pic>
        <p:nvPicPr>
          <p:cNvPr id="23" name="Picture 7" descr="http://pngimg.com/uploads/cottage_cheese/cottage_cheese_PNG4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026741"/>
            <a:ext cx="920075" cy="5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 descr="https://img-fotki.yandex.ru/get/111359/200418627.16b/0_172cfd_30d8d38_orig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49" y="446092"/>
            <a:ext cx="121983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s://img-fotki.yandex.ru/get/111359/200418627.16b/0_172cfd_30d8d38_orig.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08" y="3026741"/>
            <a:ext cx="721112" cy="518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73401"/>
            <a:ext cx="1731963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23" y="5109755"/>
            <a:ext cx="10795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Овал 25">
            <a:hlinkClick r:id="rId18" action="ppaction://hlinksldjump"/>
          </p:cNvPr>
          <p:cNvSpPr/>
          <p:nvPr/>
        </p:nvSpPr>
        <p:spPr>
          <a:xfrm>
            <a:off x="1835696" y="5129083"/>
            <a:ext cx="1080120" cy="4672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Меню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796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allwallpaper.in/wallpapers/960x640/14480/minimalistic-pink-gradient-960x640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54" y="1767631"/>
            <a:ext cx="3170237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s://img-fotki.yandex.ru/get/109344/200418627.1ae/0_18e717_30c76881_ori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80" y="553244"/>
            <a:ext cx="571887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https://downloader.disk.yandex.ru/preview/4c4ef7e358294acd44cefd5d95365cd3c157992c5f55e08e25f420e70024c5e2/602a4a55/xRqwR6AR0ddxuaAUUO56rRj9_4h3Mj2VPfB8QED5M7X0t4yj3TtD0u-Hp3SfGTZml-3OybHN37zBbPcGDKiqmA%3D%3D?uid=0&amp;filename=element6.png&amp;disposition=inline&amp;hash=&amp;limit=0&amp;content_type=image%2Fpng&amp;owner_uid=0&amp;tknv=v2&amp;size=1560x7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18" y="2103530"/>
            <a:ext cx="862007" cy="8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ownloader.disk.yandex.ru/preview/bdf061c226e57db535544e706fdd1a205ba69d3f8d70b06d43e0e679b3f1ba1e/602a4ab6/xRqwR6AR0ddxuaAUUO56rbR5Kqs62vYVY4EIBHTHl0_B6_YhLyxpqz1BYVBHdbkuI3xmnTCfR2dYAdMRyV2pjA%3D%3D?uid=0&amp;filename=67.png&amp;disposition=inline&amp;hash=&amp;limit=0&amp;content_type=image%2Fpng&amp;owner_uid=0&amp;tknv=v2&amp;size=1560x7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71" y="676325"/>
            <a:ext cx="1368152" cy="79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ownloader.disk.yandex.ru/preview/1a749532d27e49094d50acb4aa37c583415c98d9ebfd4c4c7654db105f041ce9/602a4ae9/syDZ4nnRxQbnYh-oW-0TeXIMJTJMsUv1n3TduaHmZf1B-Awj4hdgW1JfX57TROPlq_J6bpmRyOJonT3VoXnDag%3D%3D?uid=0&amp;filename=02_598220.png&amp;disposition=inline&amp;hash=&amp;limit=0&amp;content_type=image%2Fpng&amp;owner_uid=0&amp;tknv=v2&amp;size=1560x76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72" y="3381356"/>
            <a:ext cx="864096" cy="8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img-fotki.yandex.ru/get/111359/200418627.16b/0_172cfd_30d8d38_orig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86" y="4297660"/>
            <a:ext cx="121983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14788"/>
            <a:ext cx="495605" cy="14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https://avatanplus.com/files/resources/original/5a6c75a0e0a1116137ab7c9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059" y="2411119"/>
            <a:ext cx="12033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65" y="1472632"/>
            <a:ext cx="13223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s://www.clipartmax.com/png/full/235-2352865_lollipop-candy-kinder-surprise-waffle-chocolate-%D0%BC%D0%B5%D0%BD%D1%8F%D0%B5%D0%BC-%D1%81%D0%B8%D0%B3%D0%B0%D1%80%D0%B5%D1%82%D1%83-%D0%BD%D0%B0-%D0%BA%D0%BE%D0%BD%D1%84%D0%B5%D1%82%D1%83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0" y="1162777"/>
            <a:ext cx="1346160" cy="72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465" y="2594269"/>
            <a:ext cx="495605" cy="14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s://downloader.disk.yandex.ru/preview/4c4ef7e358294acd44cefd5d95365cd3c157992c5f55e08e25f420e70024c5e2/602a4a55/xRqwR6AR0ddxuaAUUO56rRj9_4h3Mj2VPfB8QED5M7X0t4yj3TtD0u-Hp3SfGTZml-3OybHN37zBbPcGDKiqmA%3D%3D?uid=0&amp;filename=element6.png&amp;disposition=inline&amp;hash=&amp;limit=0&amp;content_type=image%2Fpng&amp;owner_uid=0&amp;tknv=v2&amp;size=1560x7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44" y="2912320"/>
            <a:ext cx="862007" cy="8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https://avatanplus.com/files/resources/original/5a6c75a0e0a1116137ab7c9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92" y="3348511"/>
            <a:ext cx="932666" cy="66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downloader.disk.yandex.ru/preview/1a749532d27e49094d50acb4aa37c583415c98d9ebfd4c4c7654db105f041ce9/602a4ae9/syDZ4nnRxQbnYh-oW-0TeXIMJTJMsUv1n3TduaHmZf1B-Awj4hdgW1JfX57TROPlq_J6bpmRyOJonT3VoXnDag%3D%3D?uid=0&amp;filename=02_598220.png&amp;disposition=inline&amp;hash=&amp;limit=0&amp;content_type=image%2Fpng&amp;owner_uid=0&amp;tknv=v2&amp;size=1560x76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619" y="2643334"/>
            <a:ext cx="630321" cy="6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s://img-fotki.yandex.ru/get/111359/200418627.16b/0_172cfd_30d8d38_orig.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73" y="2470167"/>
            <a:ext cx="1067435" cy="74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4" descr="https://downloader.disk.yandex.ru/preview/bdf061c226e57db535544e706fdd1a205ba69d3f8d70b06d43e0e679b3f1ba1e/602a4ab6/xRqwR6AR0ddxuaAUUO56rbR5Kqs62vYVY4EIBHTHl0_B6_YhLyxpqz1BYVBHdbkuI3xmnTCfR2dYAdMRyV2pjA%3D%3D?uid=0&amp;filename=67.png&amp;disposition=inline&amp;hash=&amp;limit=0&amp;content_type=image%2Fpng&amp;owner_uid=0&amp;tknv=v2&amp;size=1560x76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28" y="3131190"/>
            <a:ext cx="1034080" cy="60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/>
          <p:nvPr/>
        </p:nvPicPr>
        <p:blipFill>
          <a:blip r:embed="rId17"/>
          <a:stretch>
            <a:fillRect/>
          </a:stretch>
        </p:blipFill>
        <p:spPr>
          <a:xfrm>
            <a:off x="310764" y="3001696"/>
            <a:ext cx="1735772" cy="2033042"/>
          </a:xfrm>
          <a:prstGeom prst="rect">
            <a:avLst/>
          </a:prstGeom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41" y="5096618"/>
            <a:ext cx="10795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Овал 22">
            <a:hlinkClick r:id="rId19" action="ppaction://hlinksldjump"/>
          </p:cNvPr>
          <p:cNvSpPr/>
          <p:nvPr/>
        </p:nvSpPr>
        <p:spPr>
          <a:xfrm>
            <a:off x="1454482" y="5107285"/>
            <a:ext cx="1080120" cy="4672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Меню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0817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allwallpaper.in/wallpapers/960x640/14480/minimalistic-pink-gradient-960x640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9525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Можно-нельзя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333500"/>
            <a:ext cx="7690048" cy="37719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на картинки, помоги Незнайке выбрать, что можно делать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здоровым, а что нельзя.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можно делать нажимай на        ,если это делать нельзя нажимай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 descr="Смайли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73524"/>
            <a:ext cx="474917" cy="38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381" y="3462233"/>
            <a:ext cx="653603" cy="55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4505523" y="4873724"/>
            <a:ext cx="1457461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nextslide"/>
              </a:rPr>
              <a:t>Игра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9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allwallpaper.in/wallpapers/960x640/14480/minimalistic-pink-gradient-960x640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5.infourok.ru/uploads/ex/060f/0007f54e-d950b7c4/hello_html_6ff8b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68" y="677123"/>
            <a:ext cx="2841926" cy="3279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14" descr="Смайлик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90800"/>
            <a:ext cx="949835" cy="77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88353"/>
            <a:ext cx="132238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 descr="Смайлик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47" y="3280511"/>
            <a:ext cx="949835" cy="77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4116"/>
            <a:ext cx="132238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5252"/>
            <a:ext cx="3197464" cy="203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7"/>
          <a:stretch>
            <a:fillRect/>
          </a:stretch>
        </p:blipFill>
        <p:spPr>
          <a:xfrm>
            <a:off x="171108" y="2652699"/>
            <a:ext cx="1735772" cy="2033042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258" y="4875261"/>
            <a:ext cx="10795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>
            <a:hlinkClick r:id="rId9" action="ppaction://hlinksldjump"/>
          </p:cNvPr>
          <p:cNvSpPr/>
          <p:nvPr/>
        </p:nvSpPr>
        <p:spPr>
          <a:xfrm>
            <a:off x="679216" y="4989930"/>
            <a:ext cx="1080120" cy="4672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Меню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4127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allwallpaper.in/wallpapers/960x640/14480/minimalistic-pink-gradient-960x640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Смайли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61556"/>
            <a:ext cx="672278" cy="5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84" y="3287883"/>
            <a:ext cx="971196" cy="82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i.pinimg.com/564x/0f/df/a1/0fdfa1d000d2117b59996d81cc82025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597" y="481236"/>
            <a:ext cx="2152142" cy="312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115673"/>
            <a:ext cx="1008412" cy="85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 descr="Смайлик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245" y="4283716"/>
            <a:ext cx="639508" cy="5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dn3.vectorstock.com/i/1000x1000/04/12/reading-kids-vector-91041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0"/>
          <a:stretch/>
        </p:blipFill>
        <p:spPr bwMode="auto">
          <a:xfrm>
            <a:off x="2365380" y="638188"/>
            <a:ext cx="3096146" cy="2184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8"/>
          <p:cNvPicPr/>
          <p:nvPr/>
        </p:nvPicPr>
        <p:blipFill>
          <a:blip r:embed="rId8"/>
          <a:stretch>
            <a:fillRect/>
          </a:stretch>
        </p:blipFill>
        <p:spPr>
          <a:xfrm>
            <a:off x="328362" y="2271362"/>
            <a:ext cx="1735772" cy="2033042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41" y="5096618"/>
            <a:ext cx="10795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>
            <a:hlinkClick r:id="rId10" action="ppaction://hlinksldjump"/>
          </p:cNvPr>
          <p:cNvSpPr/>
          <p:nvPr/>
        </p:nvSpPr>
        <p:spPr>
          <a:xfrm>
            <a:off x="679216" y="4989930"/>
            <a:ext cx="1080120" cy="4672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Меню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4127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allwallpaper.in/wallpapers/960x640/14480/minimalistic-pink-gradient-960x640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Безопасность в компьютерном классе by Ilona Molchanowa - Ourboox.co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9" r="1235" b="28571"/>
          <a:stretch/>
        </p:blipFill>
        <p:spPr bwMode="auto">
          <a:xfrm>
            <a:off x="2195736" y="441338"/>
            <a:ext cx="2376264" cy="2632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1" name="Picture 5" descr="https://lh5.googleusercontent.com/gjcDWSC7r67gzeTFUNVpvTQkYD9vNTKRJUQuHZPH5lcGCNkjYTD5fIDVaylD-km9ogeE0M0StqBKSRLcQ5t5hVPa9-zXr53AqfjPAzyPrI1h4VADEzE_LzOBbWysgKcH2QTmzxE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4522" r="2835" b="3548"/>
          <a:stretch/>
        </p:blipFill>
        <p:spPr bwMode="auto">
          <a:xfrm>
            <a:off x="5221178" y="265212"/>
            <a:ext cx="339349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35" y="3505572"/>
            <a:ext cx="984457" cy="83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 descr="Смайлик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69" y="3645677"/>
            <a:ext cx="651117" cy="53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56" y="3600912"/>
            <a:ext cx="683314" cy="56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30493"/>
            <a:ext cx="1033620" cy="88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8"/>
          <a:stretch>
            <a:fillRect/>
          </a:stretch>
        </p:blipFill>
        <p:spPr>
          <a:xfrm>
            <a:off x="179512" y="2489051"/>
            <a:ext cx="1735772" cy="2033042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68" y="4808115"/>
            <a:ext cx="10795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>
            <a:hlinkClick r:id="rId10" action="ppaction://hlinksldjump"/>
          </p:cNvPr>
          <p:cNvSpPr/>
          <p:nvPr/>
        </p:nvSpPr>
        <p:spPr>
          <a:xfrm>
            <a:off x="679216" y="4989930"/>
            <a:ext cx="1080120" cy="4672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Меню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4127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allwallpaper.in/wallpapers/960x640/14480/minimalistic-pink-gradient-960x640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72.userapi.com/BDr5HQzlRfl7m0xsW0lROhtrEXCKbfLQbLHc_Q/JkqkdZQyO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4961"/>
            <a:ext cx="3024336" cy="2019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4" descr="Смайлик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3284415"/>
            <a:ext cx="720080" cy="58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07" y="3143880"/>
            <a:ext cx="1021234" cy="87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yt3.ggpht.com/a/AATXAJw7SiglhoKmgGjwKNJkGZHm3V0JIE1Z416tYK3z=s900-c-k-c0xffffffff-no-rj-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5212"/>
            <a:ext cx="2793642" cy="2793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589" y="3937620"/>
            <a:ext cx="891829" cy="76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 descr="Смайлик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49" y="4001557"/>
            <a:ext cx="695762" cy="5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8"/>
          <a:stretch>
            <a:fillRect/>
          </a:stretch>
        </p:blipFill>
        <p:spPr>
          <a:xfrm>
            <a:off x="395536" y="2234608"/>
            <a:ext cx="1735772" cy="2033042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41" y="5096618"/>
            <a:ext cx="10795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>
            <a:hlinkClick r:id="rId10" action="ppaction://hlinksldjump"/>
          </p:cNvPr>
          <p:cNvSpPr/>
          <p:nvPr/>
        </p:nvSpPr>
        <p:spPr>
          <a:xfrm>
            <a:off x="679216" y="4989930"/>
            <a:ext cx="1080120" cy="4672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Меню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985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allwallpaper.in/wallpapers/960x640/14480/minimalistic-pink-gradient-960x640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mg.freepik.com/free-vector/cartoon-little-boy-having-breakfast-cereals-with-fruits_29190-5433.jpg?size=626&amp;ext=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8416"/>
            <a:ext cx="2793984" cy="2691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14" descr="Смайлик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76213"/>
            <a:ext cx="648072" cy="5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44" y="3676213"/>
            <a:ext cx="817956" cy="69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gdou4.ru/public/users/996/3_copy_copy_copy_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9515"/>
            <a:ext cx="3600400" cy="1819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97554"/>
            <a:ext cx="970136" cy="82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 descr="Смайлик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145781"/>
            <a:ext cx="648072" cy="5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8"/>
          <a:stretch>
            <a:fillRect/>
          </a:stretch>
        </p:blipFill>
        <p:spPr>
          <a:xfrm>
            <a:off x="243940" y="2924908"/>
            <a:ext cx="1735772" cy="2033042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41" y="5096618"/>
            <a:ext cx="10795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>
            <a:hlinkClick r:id="rId10" action="ppaction://hlinksldjump"/>
          </p:cNvPr>
          <p:cNvSpPr/>
          <p:nvPr/>
        </p:nvSpPr>
        <p:spPr>
          <a:xfrm>
            <a:off x="827584" y="5019295"/>
            <a:ext cx="1080120" cy="4672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Меню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985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allwallpaper.in/wallpapers/960x640/14480/minimalistic-pink-gradient-960x640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262"/>
            <a:ext cx="2016224" cy="475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75656" y="2065412"/>
            <a:ext cx="6753944" cy="30399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помощь!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allwallpaper.in/wallpapers/960x640/14480/minimalistic-pink-gradient-960x640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553244"/>
            <a:ext cx="7906072" cy="455215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Цель- формирование привычки к здоровому образу жизни у детей дошкольного возраста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представления детей о здоровье и здоровом образе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акрепить знания о правильном питании, о предметах личной гигиены;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речь, внимание, мышление детей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allwallpaper.in/wallpapers/960x640/14480/minimalistic-pink-gradient-960x640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827584" y="2713484"/>
            <a:ext cx="2592288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«Что лишнее?»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06483" y="913284"/>
            <a:ext cx="2592288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«Полезно- вредно»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44008" y="3145532"/>
            <a:ext cx="2592288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«Можно- нельзя»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allwallpaper.in/wallpapers/960x640/14480/minimalistic-pink-gradient-960x640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лишнее»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Помоги Незнайке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найти лишний предмет.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16" y="2425452"/>
            <a:ext cx="1731963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82" y="4729708"/>
            <a:ext cx="15541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>
            <a:hlinkClick r:id="rId5" action="ppaction://hlinksldjump"/>
          </p:cNvPr>
          <p:cNvSpPr/>
          <p:nvPr/>
        </p:nvSpPr>
        <p:spPr>
          <a:xfrm>
            <a:off x="679216" y="4989930"/>
            <a:ext cx="1080120" cy="4672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Меню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336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allwallpaper.in/wallpapers/960x640/14480/minimalistic-pink-gradient-960x640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png.rinvik.ru/files/krasnaya-narisovannaya-zubnaya-shhetk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9308"/>
            <a:ext cx="1966595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clipart-best.com/img/toothpaste/toothpaste-clip-art-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79" y="4023750"/>
            <a:ext cx="2295525" cy="102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clipart-best.com/img/soap/soap-clip-art-3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87" y="1276335"/>
            <a:ext cx="16764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5572"/>
            <a:ext cx="1926069" cy="152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https://avatanplus.com/files/resources/original/59762daa21f4415d75a2609b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95" y="1824633"/>
            <a:ext cx="1952625" cy="188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8"/>
          <a:stretch>
            <a:fillRect/>
          </a:stretch>
        </p:blipFill>
        <p:spPr>
          <a:xfrm>
            <a:off x="291133" y="2690887"/>
            <a:ext cx="1735772" cy="2033042"/>
          </a:xfrm>
          <a:prstGeom prst="rect">
            <a:avLst/>
          </a:prstGeom>
        </p:spPr>
      </p:pic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7854287" y="504737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9" action="ppaction://hlinksldjump"/>
          </p:cNvPr>
          <p:cNvSpPr/>
          <p:nvPr/>
        </p:nvSpPr>
        <p:spPr>
          <a:xfrm>
            <a:off x="679216" y="4989930"/>
            <a:ext cx="1080120" cy="4672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Меню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5473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allwallpaper.in/wallpapers/960x640/14480/minimalistic-pink-gradient-960x640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clipart-best.com/img/toothpaste/toothpaste-clip-art-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994" y="696977"/>
            <a:ext cx="2295525" cy="102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bumper-stickers.ru/27193-thickbox_default/raschesk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3292"/>
            <a:ext cx="2178546" cy="2178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57" y="1057300"/>
            <a:ext cx="2481940" cy="132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91566"/>
            <a:ext cx="125652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19098"/>
            <a:ext cx="1371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19098"/>
            <a:ext cx="1731963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69" y="5055862"/>
            <a:ext cx="10795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>
            <a:hlinkClick r:id="rId10" action="ppaction://hlinksldjump"/>
          </p:cNvPr>
          <p:cNvSpPr/>
          <p:nvPr/>
        </p:nvSpPr>
        <p:spPr>
          <a:xfrm>
            <a:off x="251520" y="5120708"/>
            <a:ext cx="1080120" cy="4672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Меню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609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allwallpaper.in/wallpapers/960x640/14480/minimalistic-pink-gradient-960x640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17" y="553244"/>
            <a:ext cx="831726" cy="201701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Рисунок 4" descr="https://clipart-best.com/img/soap/soap-clip-art-1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90" y="648700"/>
            <a:ext cx="2181225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38608"/>
            <a:ext cx="2345193" cy="187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avatars.mds.yandex.net/get-zen_doc/927575/pub_5ad21ac3168a9108173f4448_5ad21c679e29a2a8e54f24e0/scale_120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67152"/>
            <a:ext cx="25908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img-fotki.yandex.ru/get/6509/47407354.6ef/0_ea009_58060c63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41276"/>
            <a:ext cx="1972408" cy="11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37" y="2549168"/>
            <a:ext cx="1901356" cy="223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962552"/>
            <a:ext cx="10795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>
            <a:hlinkClick r:id="rId10" action="ppaction://hlinksldjump"/>
          </p:cNvPr>
          <p:cNvSpPr/>
          <p:nvPr/>
        </p:nvSpPr>
        <p:spPr>
          <a:xfrm>
            <a:off x="297845" y="5102755"/>
            <a:ext cx="1080120" cy="4672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Меню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796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allwallpaper.in/wallpapers/960x640/14480/minimalistic-pink-gradient-960x640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Полезно-вредно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Незнайке собрать в корзину только полезные продукты.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01716"/>
            <a:ext cx="15541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1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allwallpaper.in/wallpapers/960x640/14480/minimalistic-pink-gradient-960x640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pngimg.com/uploads/sunflower_seeds/sunflower_seeds_PNG4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95" y="3694026"/>
            <a:ext cx="690761" cy="93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ngimg.com/uploads/apple/apple_PNG1250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53" y="1993404"/>
            <a:ext cx="1152128" cy="115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pngimg.com/uploads/banana/banana_PNG84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740" y="716130"/>
            <a:ext cx="1299964" cy="96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pngimg.com/uploads/strawberry/strawberry_PNG2629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406"/>
            <a:ext cx="801064" cy="111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pngimg.com/uploads/cucumber/cucumber_PNG84330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6" y="2430647"/>
            <a:ext cx="1485900" cy="48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pngimg.com/uploads/chupa_chups/chupa_chups_PNG41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49" y="1525508"/>
            <a:ext cx="979552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pngimg.com/uploads/bonbon/bonbon_PNG13914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9272"/>
            <a:ext cx="1181100" cy="1214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pngimg.com/uploads/bonbon/bonbon_PNG13906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037" y="3175521"/>
            <a:ext cx="1323975" cy="67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pngimg.com/uploads/fanta/fanta_PNG56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4" y="700967"/>
            <a:ext cx="1563666" cy="976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https://openclipart.org/image/800px/svg_to_png/304586/1532682336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8664"/>
            <a:ext cx="3168352" cy="33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http://pngimg.com/uploads/apple/apple_PNG12509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79" y="3240791"/>
            <a:ext cx="853841" cy="90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pngimg.com/uploads/cucumber/cucumber_PNG84330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15246"/>
            <a:ext cx="1485900" cy="48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pngimg.com/uploads/banana/banana_PNG84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0381"/>
            <a:ext cx="1299964" cy="96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pngimg.com/uploads/strawberry/strawberry_PNG2629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43" y="2816838"/>
            <a:ext cx="616556" cy="855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15"/>
          <a:stretch>
            <a:fillRect/>
          </a:stretch>
        </p:blipFill>
        <p:spPr>
          <a:xfrm>
            <a:off x="356522" y="3409736"/>
            <a:ext cx="1735772" cy="2033042"/>
          </a:xfrm>
          <a:prstGeom prst="rect">
            <a:avLst/>
          </a:prstGeom>
        </p:spPr>
      </p:pic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7854287" y="504737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rId16" action="ppaction://hlinksldjump"/>
          </p:cNvPr>
          <p:cNvSpPr/>
          <p:nvPr/>
        </p:nvSpPr>
        <p:spPr>
          <a:xfrm>
            <a:off x="1921168" y="5125785"/>
            <a:ext cx="1080120" cy="4672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Меню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796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144</Words>
  <Application>Microsoft Office PowerPoint</Application>
  <PresentationFormat>Экран (16:10)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дошкольное образовательное учреждение  «Детский сад №81 «Непоседы»</vt:lpstr>
      <vt:lpstr>Презентация PowerPoint</vt:lpstr>
      <vt:lpstr>Презентация PowerPoint</vt:lpstr>
      <vt:lpstr>«Найди лишнее»</vt:lpstr>
      <vt:lpstr>Презентация PowerPoint</vt:lpstr>
      <vt:lpstr>Презентация PowerPoint</vt:lpstr>
      <vt:lpstr>Презентация PowerPoint</vt:lpstr>
      <vt:lpstr>Полезно-вредно</vt:lpstr>
      <vt:lpstr>Презентация PowerPoint</vt:lpstr>
      <vt:lpstr>Презентация PowerPoint</vt:lpstr>
      <vt:lpstr>Презентация PowerPoint</vt:lpstr>
      <vt:lpstr>Можно-нельзя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USeer</cp:lastModifiedBy>
  <cp:revision>41</cp:revision>
  <dcterms:created xsi:type="dcterms:W3CDTF">2021-02-10T14:44:29Z</dcterms:created>
  <dcterms:modified xsi:type="dcterms:W3CDTF">2021-02-25T04:23:01Z</dcterms:modified>
</cp:coreProperties>
</file>