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8" r:id="rId2"/>
    <p:sldId id="256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0" r:id="rId15"/>
    <p:sldId id="274" r:id="rId16"/>
    <p:sldId id="30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6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CF71D-3ACF-435E-A44F-0DDEF42A1CD5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C5339-4C18-46DB-A386-24E120BE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bin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audio" Target="../media/audio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«Один-много»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четко произносить слова слоговой структуры  1 класса  при образовании имен существительных в форме множественного числа существительных именительного падежа.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и активизировать словарный запас.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Инструкция: Навести курсор на синюю кнопку, и  левой кнопкой</a:t>
            </a:r>
          </a:p>
          <a:p>
            <a:pPr algn="just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мыши нажать, проговаривая  первый слог слова, затем навести</a:t>
            </a:r>
          </a:p>
          <a:p>
            <a:pPr algn="just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курсор  на зеленую кнопку и нажать , произнести второй слог</a:t>
            </a:r>
          </a:p>
          <a:p>
            <a:pPr algn="just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слова.</a:t>
            </a:r>
          </a:p>
          <a:p>
            <a:pPr algn="just">
              <a:buNone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188640"/>
            <a:ext cx="5688632" cy="3528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493098"/>
            <a:ext cx="8229600" cy="3649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На какое домашнее животное похожа пума? </a:t>
            </a:r>
            <a:endParaRPr lang="ru-RU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0648"/>
            <a:ext cx="5220072" cy="32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4572000" y="3861048"/>
            <a:ext cx="4320480" cy="2520280"/>
            <a:chOff x="4572000" y="3861048"/>
            <a:chExt cx="4320480" cy="252028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572000" y="3861048"/>
              <a:ext cx="4320480" cy="252028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4149080"/>
              <a:ext cx="1662062" cy="169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444208" y="3933056"/>
              <a:ext cx="2238791" cy="2296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Управляющая кнопка: настраиваемая 8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2483768" y="4725144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403648" y="4725144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260648"/>
            <a:ext cx="3888432" cy="3024336"/>
          </a:xfrm>
          <a:prstGeom prst="roundRect">
            <a:avLst/>
          </a:prstGeom>
          <a:solidFill>
            <a:schemeClr val="bg1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493098"/>
            <a:ext cx="8229600" cy="3649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Что надо взять с собой, если на небе тучи? (зонт). </a:t>
            </a:r>
            <a:endParaRPr lang="ru-RU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5909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3419872" y="3573016"/>
            <a:ext cx="5544616" cy="2664296"/>
            <a:chOff x="3419872" y="3717032"/>
            <a:chExt cx="5544616" cy="266429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419872" y="3717032"/>
              <a:ext cx="5544616" cy="2664296"/>
            </a:xfrm>
            <a:prstGeom prst="roundRect">
              <a:avLst/>
            </a:prstGeom>
            <a:solidFill>
              <a:schemeClr val="bg1"/>
            </a:solidFill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3717032"/>
              <a:ext cx="2762540" cy="1607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4293096"/>
              <a:ext cx="2846306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192" y="3789040"/>
              <a:ext cx="2638788" cy="1535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192" y="4869160"/>
              <a:ext cx="2515035" cy="1463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Управляющая кнопка: настраиваемая 11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1691680" y="4437112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расная кнопка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611560" y="4437112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260648"/>
            <a:ext cx="5220072" cy="26642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435080"/>
            <a:ext cx="8229600" cy="4229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Можно бросать мусор на улице? Нет. Только в урны. </a:t>
            </a:r>
            <a:endParaRPr lang="ru-RU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0"/>
            <a:ext cx="475146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2915816" y="3068960"/>
            <a:ext cx="5976664" cy="3384376"/>
            <a:chOff x="2483768" y="3068960"/>
            <a:chExt cx="6408712" cy="338437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483768" y="3068960"/>
              <a:ext cx="6408712" cy="338437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3284984"/>
              <a:ext cx="2267744" cy="165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4725144"/>
              <a:ext cx="302895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84168" y="4581128"/>
              <a:ext cx="2520280" cy="1567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Управляющая кнопка: настраиваемая 9">
            <a:hlinkClick r:id="" action="ppaction://noaction" highlightClick="1">
              <a:snd r:embed="rId7" name="click.wav"/>
            </a:hlinkClick>
          </p:cNvPr>
          <p:cNvSpPr/>
          <p:nvPr/>
        </p:nvSpPr>
        <p:spPr>
          <a:xfrm>
            <a:off x="1475656" y="4581128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асная кнопка">
            <a:hlinkClick r:id="" action="ppaction://noaction" highlightClick="1">
              <a:snd r:embed="rId7" name="click.wav"/>
            </a:hlinkClick>
          </p:cNvPr>
          <p:cNvSpPr/>
          <p:nvPr/>
        </p:nvSpPr>
        <p:spPr>
          <a:xfrm>
            <a:off x="395536" y="4581128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332656"/>
            <a:ext cx="3419872" cy="2952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21090"/>
            <a:ext cx="8229600" cy="43691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Давай, споем! ДО, РЕ, МИ, ФА, СОЛЬ, ЛЯ, СИ, ДО!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491880" y="3429000"/>
            <a:ext cx="5184576" cy="2952328"/>
            <a:chOff x="3491880" y="3429000"/>
            <a:chExt cx="5184576" cy="295232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491880" y="3429000"/>
              <a:ext cx="5184576" cy="295232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3501008"/>
              <a:ext cx="4680520" cy="2530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Управляющая кнопка: настраиваемая 7">
            <a:hlinkClick r:id="" action="ppaction://noaction" highlightClick="1">
              <a:snd r:embed="rId4" name="click.wav"/>
            </a:hlinkClick>
          </p:cNvPr>
          <p:cNvSpPr/>
          <p:nvPr/>
        </p:nvSpPr>
        <p:spPr>
          <a:xfrm>
            <a:off x="1835696" y="4581128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асная кнопка">
            <a:hlinkClick r:id="" action="ppaction://noaction" highlightClick="1">
              <a:snd r:embed="rId4" name="click.wav"/>
            </a:hlinkClick>
          </p:cNvPr>
          <p:cNvSpPr/>
          <p:nvPr/>
        </p:nvSpPr>
        <p:spPr>
          <a:xfrm>
            <a:off x="755576" y="4581128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100000"/>
          </a:blip>
          <a:srcRect/>
          <a:stretch>
            <a:fillRect/>
          </a:stretch>
        </p:blipFill>
        <p:spPr bwMode="auto">
          <a:xfrm>
            <a:off x="1043608" y="764704"/>
            <a:ext cx="2088232" cy="212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188640"/>
            <a:ext cx="3888432" cy="331236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381328"/>
            <a:ext cx="8229600" cy="3649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Когда мы носим шубы? А летом? </a:t>
            </a:r>
            <a:endParaRPr lang="ru-RU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6672"/>
            <a:ext cx="358799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настраиваемая 8">
            <a:hlinkClick r:id="" action="ppaction://noaction" highlightClick="1">
              <a:snd r:embed="rId4" name="click.wav"/>
            </a:hlinkClick>
          </p:cNvPr>
          <p:cNvSpPr/>
          <p:nvPr/>
        </p:nvSpPr>
        <p:spPr>
          <a:xfrm>
            <a:off x="2267744" y="4293096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асная кнопка">
            <a:hlinkClick r:id="" action="ppaction://noaction" highlightClick="1">
              <a:snd r:embed="rId4" name="click.wav"/>
            </a:hlinkClick>
          </p:cNvPr>
          <p:cNvSpPr/>
          <p:nvPr/>
        </p:nvSpPr>
        <p:spPr>
          <a:xfrm>
            <a:off x="1187624" y="4293096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427984" y="2492896"/>
            <a:ext cx="4536504" cy="3816424"/>
            <a:chOff x="4860032" y="2852936"/>
            <a:chExt cx="4032448" cy="331236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860032" y="2852936"/>
              <a:ext cx="4032448" cy="331236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6722" y="3154060"/>
              <a:ext cx="1958965" cy="2832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s://img-fotki.yandex.ru/get/5106/natali73123.156/0_3da5d_b674d42e_L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rcRect l="15633" t="14522" r="6610" b="16149"/>
            <a:stretch/>
          </p:blipFill>
          <p:spPr bwMode="auto">
            <a:xfrm>
              <a:off x="4932040" y="2996952"/>
              <a:ext cx="2180421" cy="299970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p:spPr>
        </p:pic>
      </p:grp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2880320" cy="43204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37312"/>
            <a:ext cx="8229600" cy="3649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Может ли шина быть квадратной? </a:t>
            </a:r>
            <a:endParaRPr lang="ru-RU" sz="1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32656"/>
            <a:ext cx="2695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4716016" y="3068960"/>
            <a:ext cx="4320480" cy="3096344"/>
            <a:chOff x="4716016" y="3068960"/>
            <a:chExt cx="4320480" cy="309634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716016" y="3068960"/>
              <a:ext cx="4320480" cy="3096344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3140968"/>
              <a:ext cx="1853952" cy="278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3573016"/>
              <a:ext cx="1584176" cy="237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8304" y="4077072"/>
              <a:ext cx="1224136" cy="1836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Управляющая кнопка: настраиваемая 9">
            <a:hlinkClick r:id="" action="ppaction://noaction" highlightClick="1">
              <a:snd r:embed="rId7" name="click.wav"/>
            </a:hlinkClick>
          </p:cNvPr>
          <p:cNvSpPr/>
          <p:nvPr/>
        </p:nvSpPr>
        <p:spPr>
          <a:xfrm>
            <a:off x="1691680" y="5013176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асная кнопка">
            <a:hlinkClick r:id="" action="ppaction://noaction" highlightClick="1">
              <a:snd r:embed="rId7" name="click.wav"/>
            </a:hlinkClick>
          </p:cNvPr>
          <p:cNvSpPr/>
          <p:nvPr/>
        </p:nvSpPr>
        <p:spPr>
          <a:xfrm>
            <a:off x="611560" y="5013176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.ppt-online.org/files1/slide/o/OZMDJky7jHPGXszAId1NSmFgYrbLTpwvRci94QoK8e/slide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493098"/>
            <a:ext cx="8229600" cy="364902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Дача-дачи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3602682" cy="3114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дач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7155" y="2564904"/>
            <a:ext cx="5246845" cy="347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Управляющая кнопка: настраиваемая 4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1835696" y="4509120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расная кнопка">
            <a:hlinkClick r:id="" action="ppaction://noaction" highlightClick="1">
              <a:snd r:embed="rId5" name="click.wav"/>
            </a:hlinkClick>
          </p:cNvPr>
          <p:cNvSpPr/>
          <p:nvPr/>
        </p:nvSpPr>
        <p:spPr>
          <a:xfrm>
            <a:off x="755576" y="4509120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3635896" cy="450912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79096"/>
            <a:ext cx="8229600" cy="27890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Дядя- дяди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32656"/>
            <a:ext cx="32099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дяди"/>
          <p:cNvGrpSpPr/>
          <p:nvPr/>
        </p:nvGrpSpPr>
        <p:grpSpPr>
          <a:xfrm>
            <a:off x="4139952" y="2132856"/>
            <a:ext cx="4608512" cy="4373488"/>
            <a:chOff x="4139952" y="2132856"/>
            <a:chExt cx="4608512" cy="437348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139952" y="2132856"/>
              <a:ext cx="4608512" cy="4373488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644008" y="2492896"/>
              <a:ext cx="3785490" cy="3888432"/>
              <a:chOff x="4803370" y="2708920"/>
              <a:chExt cx="3785490" cy="3888432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136" r="7955" b="-1015"/>
              <a:stretch>
                <a:fillRect/>
              </a:stretch>
            </p:blipFill>
            <p:spPr bwMode="auto">
              <a:xfrm>
                <a:off x="4803370" y="2708920"/>
                <a:ext cx="1784854" cy="388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72200" y="3501008"/>
                <a:ext cx="2216660" cy="300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Управляющая кнопка: настраиваемая 9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2195736" y="5085184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115616" y="5085184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260648"/>
            <a:ext cx="3707904" cy="39604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381328"/>
            <a:ext cx="8229600" cy="364902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Деда-деды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4664"/>
            <a:ext cx="346192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деды"/>
          <p:cNvGrpSpPr/>
          <p:nvPr/>
        </p:nvGrpSpPr>
        <p:grpSpPr>
          <a:xfrm>
            <a:off x="4139952" y="3212976"/>
            <a:ext cx="4896544" cy="3140968"/>
            <a:chOff x="4139952" y="3212976"/>
            <a:chExt cx="4896544" cy="314096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139952" y="3212976"/>
              <a:ext cx="4896544" cy="314096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355976" y="3429000"/>
              <a:ext cx="4296770" cy="2790081"/>
              <a:chOff x="3947638" y="2924944"/>
              <a:chExt cx="4872840" cy="3150121"/>
            </a:xfrm>
          </p:grpSpPr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47638" y="2996952"/>
                <a:ext cx="2662917" cy="2991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88224" y="2924944"/>
                <a:ext cx="2232254" cy="3150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Управляющая кнопка: настраиваемая 9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835696" y="4653136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755576" y="4653136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512" y="260648"/>
            <a:ext cx="4320480" cy="33843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93098"/>
            <a:ext cx="8229600" cy="3649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Какую кашу ты любишь? Гречневую, овсяную, рисовую? 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710" r="-799"/>
          <a:stretch>
            <a:fillRect/>
          </a:stretch>
        </p:blipFill>
        <p:spPr bwMode="auto">
          <a:xfrm>
            <a:off x="179512" y="260648"/>
            <a:ext cx="4320480" cy="317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каши"/>
          <p:cNvGrpSpPr/>
          <p:nvPr/>
        </p:nvGrpSpPr>
        <p:grpSpPr>
          <a:xfrm>
            <a:off x="4283968" y="3284984"/>
            <a:ext cx="4536504" cy="3240360"/>
            <a:chOff x="4283968" y="3284984"/>
            <a:chExt cx="4536504" cy="324036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283968" y="3284984"/>
              <a:ext cx="4536504" cy="324036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7984" y="4797152"/>
              <a:ext cx="2215146" cy="166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264" y="4941168"/>
              <a:ext cx="1775071" cy="1347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36096" y="3284984"/>
              <a:ext cx="2592288" cy="1648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Управляющая кнопка: настраиваемая 9">
            <a:hlinkClick r:id="" action="ppaction://noaction" highlightClick="1">
              <a:snd r:embed="rId7" name="click.wav"/>
            </a:hlinkClick>
          </p:cNvPr>
          <p:cNvSpPr/>
          <p:nvPr/>
        </p:nvSpPr>
        <p:spPr>
          <a:xfrm>
            <a:off x="2339752" y="4581128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асная кнопка">
            <a:hlinkClick r:id="" action="ppaction://noaction" highlightClick="1">
              <a:snd r:embed="rId7" name="click.wav"/>
            </a:hlinkClick>
          </p:cNvPr>
          <p:cNvSpPr/>
          <p:nvPr/>
        </p:nvSpPr>
        <p:spPr>
          <a:xfrm>
            <a:off x="1259632" y="4581128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3707904" cy="39604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493098"/>
            <a:ext cx="8229600" cy="3649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Как называется головной убор? (шляпа). </a:t>
            </a:r>
            <a:endParaRPr lang="ru-R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0"/>
            <a:ext cx="361186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4572000" y="2996952"/>
            <a:ext cx="4392488" cy="3312368"/>
            <a:chOff x="4355976" y="3140968"/>
            <a:chExt cx="4392488" cy="331236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355976" y="3140968"/>
              <a:ext cx="4392488" cy="331236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9992" y="3356992"/>
              <a:ext cx="2032248" cy="2733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3212976"/>
              <a:ext cx="2487035" cy="306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Управляющая кнопка: настраиваемая 8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2339752" y="4869160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259632" y="4869160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4320480" cy="424847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421090"/>
            <a:ext cx="8229600" cy="436910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Какая на вкус дыня? (Правильно, сладкая.) </a:t>
            </a:r>
            <a:endParaRPr lang="ru-RU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620688"/>
            <a:ext cx="3623322" cy="35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4499992" y="4077072"/>
            <a:ext cx="4392488" cy="2376264"/>
            <a:chOff x="4499992" y="4077072"/>
            <a:chExt cx="4392488" cy="237626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499992" y="4077072"/>
              <a:ext cx="4392488" cy="237626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8024" y="4509120"/>
              <a:ext cx="1760612" cy="1754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8224" y="4365104"/>
              <a:ext cx="2016224" cy="1874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Управляющая кнопка: настраиваемая 8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2339752" y="5157192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259632" y="5157192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260648"/>
            <a:ext cx="3888432" cy="475252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6349082"/>
            <a:ext cx="8229600" cy="50891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Для чего нужны гири? </a:t>
            </a:r>
            <a:endParaRPr lang="ru-RU" sz="1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4664"/>
            <a:ext cx="3384376" cy="451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4716016" y="3573016"/>
            <a:ext cx="4139952" cy="2808312"/>
            <a:chOff x="4716016" y="3789040"/>
            <a:chExt cx="4139952" cy="280831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716016" y="3789040"/>
              <a:ext cx="4139952" cy="280831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3933056"/>
              <a:ext cx="2269494" cy="2357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8264" y="4005064"/>
              <a:ext cx="1858647" cy="237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Управляющая кнопка: настраиваемая 8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2411760" y="5445224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331640" y="5445224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512" y="260648"/>
            <a:ext cx="3456384" cy="3168352"/>
          </a:xfrm>
          <a:prstGeom prst="roundRect">
            <a:avLst/>
          </a:prstGeom>
          <a:solidFill>
            <a:schemeClr val="bg1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37312"/>
            <a:ext cx="8229600" cy="43691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Покажи самую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большую\маленькую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муху.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404664"/>
            <a:ext cx="283231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4283968" y="2852936"/>
            <a:ext cx="4608512" cy="3096344"/>
            <a:chOff x="4355976" y="2852936"/>
            <a:chExt cx="4608512" cy="309634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355976" y="2852936"/>
              <a:ext cx="4608512" cy="3096344"/>
            </a:xfrm>
            <a:prstGeom prst="roundRect">
              <a:avLst/>
            </a:prstGeom>
            <a:solidFill>
              <a:schemeClr val="bg1"/>
            </a:solidFill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440684" y="2852936"/>
              <a:ext cx="4260949" cy="3075409"/>
              <a:chOff x="4440684" y="2852936"/>
              <a:chExt cx="4260949" cy="3075409"/>
            </a:xfrm>
          </p:grpSpPr>
          <p:pic>
            <p:nvPicPr>
              <p:cNvPr id="1331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460000">
                <a:off x="4440684" y="2864669"/>
                <a:ext cx="2257425" cy="2419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16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84168" y="4509120"/>
                <a:ext cx="1333500" cy="1419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1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V="1">
                <a:off x="6804248" y="2852936"/>
                <a:ext cx="1897385" cy="2033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Управляющая кнопка: настраиваемая 9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1979712" y="4221088"/>
            <a:ext cx="1066800" cy="838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асная кнопка">
            <a:hlinkClick r:id="" action="ppaction://noaction" highlightClick="1">
              <a:snd r:embed="rId6" name="click.wav"/>
            </a:hlinkClick>
          </p:cNvPr>
          <p:cNvSpPr/>
          <p:nvPr/>
        </p:nvSpPr>
        <p:spPr>
          <a:xfrm>
            <a:off x="899592" y="4221088"/>
            <a:ext cx="1066800" cy="8382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174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«Один-много»</vt:lpstr>
      <vt:lpstr>Дача-дачи</vt:lpstr>
      <vt:lpstr>Дядя- дяди</vt:lpstr>
      <vt:lpstr>Деда-деды</vt:lpstr>
      <vt:lpstr>Какую кашу ты любишь? Гречневую, овсяную, рисовую? </vt:lpstr>
      <vt:lpstr>Как называется головной убор? (шляпа). </vt:lpstr>
      <vt:lpstr>Какая на вкус дыня? (Правильно, сладкая.) </vt:lpstr>
      <vt:lpstr>Для чего нужны гири? </vt:lpstr>
      <vt:lpstr>Покажи самую большую\маленькую муху. </vt:lpstr>
      <vt:lpstr>На какое домашнее животное похожа пума? </vt:lpstr>
      <vt:lpstr>Что надо взять с собой, если на небе тучи? (зонт). </vt:lpstr>
      <vt:lpstr>Можно бросать мусор на улице? Нет. Только в урны. </vt:lpstr>
      <vt:lpstr>Давай, споем! ДО, РЕ, МИ, ФА, СОЛЬ, ЛЯ, СИ, ДО! </vt:lpstr>
      <vt:lpstr>Когда мы носим шубы? А летом? </vt:lpstr>
      <vt:lpstr>Может ли шина быть квадратной?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81</cp:revision>
  <dcterms:created xsi:type="dcterms:W3CDTF">2019-05-28T07:44:34Z</dcterms:created>
  <dcterms:modified xsi:type="dcterms:W3CDTF">2019-12-16T11:34:23Z</dcterms:modified>
</cp:coreProperties>
</file>