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65" r:id="rId7"/>
    <p:sldId id="271" r:id="rId8"/>
    <p:sldId id="268" r:id="rId9"/>
    <p:sldId id="269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F9F7E-A90F-4CD8-9BDA-D36A55CF7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F3100F-DFD7-4779-902B-905485620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96C8D-E19C-435D-A2AC-6879AAA7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DB69D-5D35-434C-ADD9-812296AE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CACF2-731E-4C44-805E-68A3FA28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CCA18-FF9E-4C09-BEC3-BE97797C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72A440-0C6B-4AED-AA9F-F4450B2D7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B0D70-5143-4A5E-B3BA-C12A0975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49FE7-1F8F-4D8F-A806-D76DD908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9CF20-54B5-4A3F-8C98-B6D63653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9738C-F137-4A12-9F0D-223DA492F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FD95AB-0006-4512-B0D7-31AB7B96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C50C4-D3AE-48A0-858E-1587A2B8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B409D-4F7A-480C-97B6-0E9F579E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587831-50A8-4BCA-BD37-C0F1F1A2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1592-0236-43D0-AC59-5951CF08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BD3D1-9D22-4B81-AC61-9BDB7FB9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3F387-1423-4638-A20A-E8773DE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A23E0-9EA2-4DBA-97FF-B31F2B5C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EB610-EBDE-46DE-8FF3-4A0091CB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A41A3-F6F9-48F8-BBC9-8CCF3757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195DF-4232-4087-97F7-04BDAAB66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199F2-4023-4D35-A298-F962D5F5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8974B-52AD-4E8A-B295-813B7CBE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0B0EA-0557-4C6D-BCBD-72A47C32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C0F36-411B-4D91-B510-9DA86EA5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7E636-2C33-4AE0-A4AF-9D0CB1BC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E86EF5-23C9-4961-84EB-AE57D5D3B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08CA01-0BD1-450E-9DF6-8374C7A0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E4461-B632-457D-A5A3-47FD18B4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DD30D-36BE-46AA-8514-6F5F689C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C4D52-C30C-4814-8059-C5675C4C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447EA-F83D-4666-BE3F-8DA40002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C17EA-1D8E-4A21-B8F9-92A55DAE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CC7A7F-5B86-409D-B932-DBC322AC0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A9540-1206-4392-B025-054D965B5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2AFDA7-A703-499E-9534-FB5849FD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0A6BA-A557-4F71-9D7C-AD727332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AE3F7-9F59-483C-A3A4-1E12F9B4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FD112-1591-4543-B550-2D4C9F97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9991B7-C0C7-4BDF-BC2C-DDB25722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E6204A-678A-4729-B745-7F1C535C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D8DC47-E02C-4917-AA9D-4A8C1474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8519D9-E2C2-492A-AA24-C86776B6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92DCC7-E886-493D-BD19-00396735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B85378-C2FA-43C6-BEA7-53C514FE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DB51-3D25-413F-A429-ECFE40B3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6DFBC-E917-4DA0-85A1-12FD2744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D8E2C2-EF87-4CA9-A19A-6E3959A6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C1CD5-11CE-4F00-86C0-97154775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10E49-44C5-43F4-8CC8-25B7798E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9FA343-8F59-4BC7-B806-F0712F6D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748FD-BBF4-48E2-A734-8E652DB4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5F6ED4-234C-4C94-BDE7-9684C6C4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E3B09E-C014-4EB4-BEDF-3FA022F32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7DE9E-27DA-44A6-BF97-834B8727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83650-F772-4671-AF17-09AD2A14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98015-75EC-4E3A-8CC1-7AD66835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CE170-DAEC-42C1-85BD-92BADA49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B7BFD-FC5F-4488-80F3-45CD0FC1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AEECA-5923-418E-BB29-70D59D7FF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7103-137B-498F-A901-180D62CE3A6F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9BE68-4D0F-4F22-AAC1-7E77702DF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62221-4BE6-4E52-98F3-6A90D0D3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6CE3-1758-4580-9F50-F0055A159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9923E-B328-44FE-87C2-64928B972D78}"/>
              </a:ext>
            </a:extLst>
          </p:cNvPr>
          <p:cNvSpPr txBox="1"/>
          <p:nvPr/>
        </p:nvSpPr>
        <p:spPr>
          <a:xfrm>
            <a:off x="466530" y="870828"/>
            <a:ext cx="8360229" cy="304698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25012">
                      <a:srgbClr val="FF0000"/>
                    </a:gs>
                    <a:gs pos="79072">
                      <a:schemeClr val="accent2">
                        <a:lumMod val="75000"/>
                      </a:schemeClr>
                    </a:gs>
                    <a:gs pos="52000">
                      <a:srgbClr val="00B0F0"/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Как отдыхал </a:t>
            </a:r>
          </a:p>
          <a:p>
            <a:pPr algn="r"/>
            <a:r>
              <a:rPr lang="ru-RU" sz="9600" b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25012">
                      <a:srgbClr val="FF0000"/>
                    </a:gs>
                    <a:gs pos="79072">
                      <a:schemeClr val="accent2">
                        <a:lumMod val="75000"/>
                      </a:schemeClr>
                    </a:gs>
                    <a:gs pos="52000">
                      <a:srgbClr val="00B0F0"/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подъемный кран</a:t>
            </a:r>
          </a:p>
        </p:txBody>
      </p:sp>
    </p:spTree>
    <p:extLst>
      <p:ext uri="{BB962C8B-B14F-4D97-AF65-F5344CB8AC3E}">
        <p14:creationId xmlns:p14="http://schemas.microsoft.com/office/powerpoint/2010/main" val="41477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2B98-E929-46AB-8EB0-075AB3E8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4202B3-A6C4-42C2-80C4-E7F3D51E1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39" y="2328703"/>
            <a:ext cx="3951362" cy="4565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B51B89-A3DF-4A02-A5F8-D7F6CFD48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" y="4112325"/>
            <a:ext cx="4031170" cy="27816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06C9F1-E571-45BF-BE2F-812214BE7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3103" y="4085674"/>
            <a:ext cx="1253614" cy="157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3EB8E-E344-452D-BD99-FFA0CD8B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770" y="2488352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9923E-B328-44FE-87C2-64928B972D78}"/>
              </a:ext>
            </a:extLst>
          </p:cNvPr>
          <p:cNvSpPr txBox="1"/>
          <p:nvPr/>
        </p:nvSpPr>
        <p:spPr>
          <a:xfrm>
            <a:off x="-429941" y="2233463"/>
            <a:ext cx="8360229" cy="156966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25012">
                      <a:srgbClr val="FF0000"/>
                    </a:gs>
                    <a:gs pos="79072">
                      <a:schemeClr val="accent2">
                        <a:lumMod val="75000"/>
                      </a:schemeClr>
                    </a:gs>
                    <a:gs pos="52000">
                      <a:srgbClr val="00B0F0"/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КОНЕЦ!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79ADE-8C9A-4C21-B13C-851452F92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00" y="58723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8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973FA3-28BA-46CA-B939-E26914FF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98590"/>
            <a:ext cx="5762625" cy="66579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64941-5654-4EB1-886B-16A658392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589"/>
            <a:ext cx="57626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BDFDA8-22A0-496F-B094-9FFB2E3A3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6702" y="2292707"/>
            <a:ext cx="3951362" cy="4565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E732B4-4820-4183-A934-093553303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547CCB-B312-4E8F-B039-42E097DC4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1158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2C4975-F881-4868-802F-51E654311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8" y="1462719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F57F33-9A92-4DA6-8875-EBBF87932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05" y="164102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009776-7CA4-4401-B148-835A430E2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0" y="2147884"/>
            <a:ext cx="3955572" cy="45701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95FDD-0C23-4C3C-BBFD-0E35796CA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3" y="4072886"/>
            <a:ext cx="1991060" cy="2785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3BAC6-9E80-4210-841F-16971AC4F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53" y="5046989"/>
            <a:ext cx="929949" cy="11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L -0.04375 -0.04097 C -0.05299 -0.05 -0.06653 -0.05556 -0.08099 -0.05556 C -0.09739 -0.05556 -0.11028 -0.05 -0.1194 -0.04097 C -0.13398 -0.02732 -0.1582 0.03472 -0.17304 0.04815 " pathEditMode="relative" rAng="10800000" ptsTypes="AAA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F4800-DF37-458C-982A-4E45769F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D5F37A-37E1-4698-9985-81D21CB97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6201" y="4705252"/>
            <a:ext cx="2109024" cy="21527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D50787-4DFC-4F74-99F7-CAB13655B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6907" y="2084810"/>
            <a:ext cx="1258186" cy="12842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CD6230-AE6F-4362-91DA-A73A10DF6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6702" y="2292707"/>
            <a:ext cx="3951362" cy="45652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C6ED3F-02A9-4620-B5DB-D448123EB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73" y="3991911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D1360A-0520-45CC-A906-09EC6BC0D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8" y="1462719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CB7256-E0CB-45DA-A3A3-3C2F48319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56" y="164102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318B79-5550-4C02-A7A6-4D25EDF97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0" y="2147884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6 0.47917 L 0.11823 0.35718 C 0.13255 0.33195 0.14036 0.29375 0.14036 0.25348 C 0.14036 0.20811 0.13255 0.17153 0.11823 0.14607 L 0.05456 0.02361 " pathEditMode="relative" rAng="16200000" ptsTypes="AAAAA">
                                      <p:cBhvr>
                                        <p:cTn id="5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F4800-DF37-458C-982A-4E45769F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D5F37A-37E1-4698-9985-81D21CB97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6883" y="4705252"/>
            <a:ext cx="2109024" cy="21527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D50787-4DFC-4F74-99F7-CAB13655B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9970" y="5394114"/>
            <a:ext cx="1258186" cy="12842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AC6EAB-99C5-4854-9983-BC9D101B5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6702" y="2292707"/>
            <a:ext cx="3951362" cy="4565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BB544B-67C5-4091-85B5-7388E2A0F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59" y="4151388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792C31-B379-4E1F-85FB-463D7F9C7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8" y="1462719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24045C-1BD9-429A-AD80-6EFF8B51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56" y="164102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8F1F63-20C6-4EC6-8715-5C11C4709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0" y="2147884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2B98-E929-46AB-8EB0-075AB3E8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4D6749-6FB0-43BD-AAA0-DA9F2D9A2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54" y="4755793"/>
            <a:ext cx="2597093" cy="1962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B4FFF-08CE-44D8-89D2-71B1AF2FB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33" y="5136793"/>
            <a:ext cx="2581811" cy="1721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13BDDE-8EA1-424D-9D9B-642244CD0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6702" y="2292707"/>
            <a:ext cx="3951362" cy="45652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055375-72EB-4588-8EAA-397F151AE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67" y="3922837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F12855-0BA9-4308-A942-C30F66A8A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56" y="164102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E89C74-4E58-4506-B50A-D8E87C733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29" y="3955368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2D5673-8E00-472F-8E49-9F4D709FC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56" y="1641020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D58514-5778-47D8-864A-E8A0CA0B8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0" y="2147884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0.04023 -0.00857 C 0.04909 -0.00949 0.05911 -0.01806 0.06771 -0.03102 C 0.07721 -0.04584 0.08359 -0.06088 0.08581 -0.07616 C 0.08958 -0.09931 0.10794 -0.15996 0.10586 -0.16736 " pathEditMode="relative" rAng="19200000" ptsTypes="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86 -0.43102 L 1.25E-6 -0.43102 C 0.04739 -0.43102 0.10586 -0.36204 0.10586 -0.30602 L 0.10586 -0.18102 " pathEditMode="relative" rAng="0" ptsTypes="AAAA">
                                      <p:cBhvr>
                                        <p:cTn id="34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2B98-E929-46AB-8EB0-075AB3E8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34F101-BE58-4561-AC3F-E1EBAFD99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6702" y="2292707"/>
            <a:ext cx="3951362" cy="4565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3D2B2-E55D-4580-8F24-AA09E1DBE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0" y="2147884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A6B1BA-5477-4341-9B7E-F4BD4AB62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089" y="2639249"/>
            <a:ext cx="3951362" cy="4565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2B98-E929-46AB-8EB0-075AB3E8B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61" y="359228"/>
            <a:ext cx="4186401" cy="6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C38FD0-D745-4313-8718-4BA515AE8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074" y="5020510"/>
            <a:ext cx="1544846" cy="1576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AAD110-CA0D-417B-A4D9-DCABD27E4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835" y="5281127"/>
            <a:ext cx="1544846" cy="1576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37DE3E-7020-4FB7-B612-409527D81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28" y="5289939"/>
            <a:ext cx="2087038" cy="15768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A4909D-3248-4854-B03F-ABE0595CA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9" y="4921896"/>
            <a:ext cx="1253614" cy="15768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A097F-A7C2-46C4-BEAA-33AD605E9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1" y="5289939"/>
            <a:ext cx="1127296" cy="15768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2C79CC-E7D4-4144-A1B3-D17E16D9E4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770" y="2488352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3841 0.04352 C 0.04623 0.0537 0.05742 0.05694 0.06836 0.05347 C 0.08047 0.04977 0.08998 0.03981 0.09571 0.02546 L 0.12344 -0.03866 " pathEditMode="relative" rAng="21000000" ptsTypes="AAAAA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2B98-E929-46AB-8EB0-075AB3E8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8" y="359228"/>
            <a:ext cx="4186401" cy="6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4202B3-A6C4-42C2-80C4-E7F3D51E1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39" y="2328703"/>
            <a:ext cx="3951362" cy="4565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B51B89-A3DF-4A02-A5F8-D7F6CFD48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" y="4112325"/>
            <a:ext cx="4031170" cy="27816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06C9F1-E571-45BF-BE2F-812214BE7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3103" y="4085674"/>
            <a:ext cx="1253614" cy="157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DE06B2-553F-4F8E-8E94-BCCC053FC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04" y="3310974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8018C-A5DC-43D5-89E7-58643F2F4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59" y="1816975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606088-CDDF-4936-A178-2C2C3B7DF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87" y="1617758"/>
            <a:ext cx="1364608" cy="102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C59891-7217-4748-9442-BEF53B73C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770" y="2488352"/>
            <a:ext cx="3955572" cy="4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-0.06302 -0.03357 C -0.07617 -0.04144 -0.0957 -0.04421 -0.11602 -0.04283 C -0.13919 -0.04074 -0.15755 -0.0338 -0.17018 -0.02361 C -0.1905 -0.00857 -0.17969 0.05648 -0.20013 0.07153 " pathEditMode="relative" rAng="10620000" ptsTypes="AAA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Bad Script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bellisimo91@mail.ru</dc:creator>
  <cp:lastModifiedBy>bellisimo91@mail.ru</cp:lastModifiedBy>
  <cp:revision>24</cp:revision>
  <dcterms:created xsi:type="dcterms:W3CDTF">2019-10-01T16:22:13Z</dcterms:created>
  <dcterms:modified xsi:type="dcterms:W3CDTF">2019-10-05T10:51:54Z</dcterms:modified>
</cp:coreProperties>
</file>