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4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900360" y="864000"/>
            <a:ext cx="8529840" cy="172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6600" spc="-1" strike="noStrike">
                <a:solidFill>
                  <a:srgbClr val="c00000"/>
                </a:solidFill>
                <a:latin typeface="Monotype Corsiva"/>
                <a:ea typeface="DejaVu Sans"/>
              </a:rPr>
              <a:t>   </a:t>
            </a:r>
            <a:endParaRPr b="0" lang="ru-RU" sz="6600" spc="-1" strike="noStrike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4680000" y="2978640"/>
            <a:ext cx="4029480" cy="387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692640" y="144000"/>
            <a:ext cx="6217920" cy="102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Как сделать цветок нарцисса из бумаги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1"/>
          <a:stretch/>
        </p:blipFill>
        <p:spPr>
          <a:xfrm>
            <a:off x="360000" y="648000"/>
            <a:ext cx="6052320" cy="4534560"/>
          </a:xfrm>
          <a:prstGeom prst="rect">
            <a:avLst/>
          </a:prstGeom>
          <a:ln>
            <a:noFill/>
          </a:ln>
        </p:spPr>
      </p:pic>
      <p:sp>
        <p:nvSpPr>
          <p:cNvPr id="194" name="CustomShape 4"/>
          <p:cNvSpPr/>
          <p:nvPr/>
        </p:nvSpPr>
        <p:spPr>
          <a:xfrm>
            <a:off x="6264000" y="2448000"/>
            <a:ext cx="2590560" cy="345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В этом мастер-классе мы покажем процесс изготовления нарцисса. 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advTm="2000" p14:dur="180000"/>
    </mc:Choice>
    <mc:Fallback>
      <p:transition spd="slow" advTm="2000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827640" y="332640"/>
            <a:ext cx="7557840" cy="33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2"/>
          <p:cNvSpPr/>
          <p:nvPr/>
        </p:nvSpPr>
        <p:spPr>
          <a:xfrm>
            <a:off x="759600" y="332640"/>
            <a:ext cx="708696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Для серединки нарцисса из оранжевой бумаги вырежем небольшой прямоугольник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22" name="" descr=""/>
          <p:cNvPicPr/>
          <p:nvPr/>
        </p:nvPicPr>
        <p:blipFill>
          <a:blip r:embed="rId1"/>
          <a:stretch/>
        </p:blipFill>
        <p:spPr>
          <a:xfrm>
            <a:off x="1368000" y="1456560"/>
            <a:ext cx="5645880" cy="423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2000" p14:dur="180000"/>
    </mc:Choice>
    <mc:Fallback>
      <p:transition spd="slow" advTm="2000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457200" y="220680"/>
            <a:ext cx="8226720" cy="124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2"/>
          <p:cNvSpPr/>
          <p:nvPr/>
        </p:nvSpPr>
        <p:spPr>
          <a:xfrm>
            <a:off x="457200" y="1604520"/>
            <a:ext cx="8227440" cy="397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ru-RU" sz="6000" spc="-1" strike="noStrike">
                <a:solidFill>
                  <a:srgbClr val="cc0000"/>
                </a:solidFill>
                <a:latin typeface="Times New Roman"/>
                <a:ea typeface="DejaVu Sans"/>
              </a:rPr>
              <a:t> 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1212120" y="365400"/>
            <a:ext cx="667620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 одной его стороны выполним ножницами частую бахрому.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26" name="" descr=""/>
          <p:cNvPicPr/>
          <p:nvPr/>
        </p:nvPicPr>
        <p:blipFill>
          <a:blip r:embed="rId1"/>
          <a:stretch/>
        </p:blipFill>
        <p:spPr>
          <a:xfrm>
            <a:off x="1100520" y="1224000"/>
            <a:ext cx="6414480" cy="480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2000" p14:dur="180000"/>
    </mc:Choice>
    <mc:Fallback>
      <p:transition spd="slow" advTm="2000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648000" y="720000"/>
            <a:ext cx="680544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Теперь свернем прямоугольник в трубочку, а край закрепим с помощью клея ПВА.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28" name="" descr=""/>
          <p:cNvPicPr/>
          <p:nvPr/>
        </p:nvPicPr>
        <p:blipFill>
          <a:blip r:embed="rId1"/>
          <a:stretch/>
        </p:blipFill>
        <p:spPr>
          <a:xfrm>
            <a:off x="1100520" y="1568880"/>
            <a:ext cx="5954040" cy="4461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2000" p14:dur="180000"/>
    </mc:Choice>
    <mc:Fallback>
      <p:transition spd="slow" advTm="2000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936000" y="648000"/>
            <a:ext cx="684108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Приклеим оранжевую серединку в центр белого цветка.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30" name="" descr=""/>
          <p:cNvPicPr/>
          <p:nvPr/>
        </p:nvPicPr>
        <p:blipFill>
          <a:blip r:embed="rId1"/>
          <a:stretch/>
        </p:blipFill>
        <p:spPr>
          <a:xfrm>
            <a:off x="1256760" y="1396440"/>
            <a:ext cx="5725800" cy="4290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2000" p14:dur="180000"/>
    </mc:Choice>
    <mc:Fallback>
      <p:transition spd="slow" advTm="2000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736920" y="504000"/>
            <a:ext cx="7541640" cy="111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Займемся стебельком нашего цветка. Для этого нам потребуется прямоугольник, вырезанный из зеленой бумаги.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32" name="" descr=""/>
          <p:cNvPicPr/>
          <p:nvPr/>
        </p:nvPicPr>
        <p:blipFill>
          <a:blip r:embed="rId1"/>
          <a:stretch/>
        </p:blipFill>
        <p:spPr>
          <a:xfrm>
            <a:off x="1100520" y="1296000"/>
            <a:ext cx="6318360" cy="473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2000" p14:dur="180000"/>
    </mc:Choice>
    <mc:Fallback>
      <p:transition spd="slow" advTm="2000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432000" y="469440"/>
            <a:ext cx="6945840" cy="111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Скрутим его в плотную трубочку, начиная с угла. Не забудем закрепить край с помощью клея.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34" name="" descr=""/>
          <p:cNvPicPr/>
          <p:nvPr/>
        </p:nvPicPr>
        <p:blipFill>
          <a:blip r:embed="rId1"/>
          <a:stretch/>
        </p:blipFill>
        <p:spPr>
          <a:xfrm>
            <a:off x="1100520" y="1584000"/>
            <a:ext cx="5933880" cy="444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2000" p14:dur="180000"/>
    </mc:Choice>
    <mc:Fallback>
      <p:transition spd="slow" advTm="2000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925560" y="581400"/>
            <a:ext cx="728100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 месте крепления цветка трубочку следует немного приплющить.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36" name="" descr=""/>
          <p:cNvPicPr/>
          <p:nvPr/>
        </p:nvPicPr>
        <p:blipFill>
          <a:blip r:embed="rId1"/>
          <a:stretch/>
        </p:blipFill>
        <p:spPr>
          <a:xfrm>
            <a:off x="1328760" y="1504800"/>
            <a:ext cx="6157800" cy="4613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2000" p14:dur="180000"/>
    </mc:Choice>
    <mc:Fallback>
      <p:transition spd="slow" advTm="2000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864000" y="720000"/>
            <a:ext cx="655056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 помощью клея ПВА фиксируем в это место цветок.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38" name="" descr=""/>
          <p:cNvPicPr/>
          <p:nvPr/>
        </p:nvPicPr>
        <p:blipFill>
          <a:blip r:embed="rId1"/>
          <a:stretch/>
        </p:blipFill>
        <p:spPr>
          <a:xfrm>
            <a:off x="1100520" y="1461240"/>
            <a:ext cx="6098040" cy="4568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2000" p14:dur="180000"/>
    </mc:Choice>
    <mc:Fallback>
      <p:transition spd="slow" advTm="2000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1008000" y="429840"/>
            <a:ext cx="6406560" cy="13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Осталось сделать листочки. У нарцисса они длинные и узкие, вырезаем из зеленой бумаги пару таких листочков.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40" name="" descr=""/>
          <p:cNvPicPr/>
          <p:nvPr/>
        </p:nvPicPr>
        <p:blipFill>
          <a:blip r:embed="rId1"/>
          <a:stretch/>
        </p:blipFill>
        <p:spPr>
          <a:xfrm>
            <a:off x="1119960" y="1384560"/>
            <a:ext cx="6510600" cy="487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2000" p14:dur="180000"/>
    </mc:Choice>
    <mc:Fallback>
      <p:transition spd="slow" advTm="2000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2075760" y="288000"/>
            <a:ext cx="492192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Приклеиваем их в нижней части стебля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42" name="" descr=""/>
          <p:cNvPicPr/>
          <p:nvPr/>
        </p:nvPicPr>
        <p:blipFill>
          <a:blip r:embed="rId1"/>
          <a:stretch/>
        </p:blipFill>
        <p:spPr>
          <a:xfrm>
            <a:off x="1100520" y="1080000"/>
            <a:ext cx="6606720" cy="495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2000" p14:dur="180000"/>
    </mc:Choice>
    <mc:Fallback>
      <p:transition spd="slow" advTm="2000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457200" y="404640"/>
            <a:ext cx="8226720" cy="266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2"/>
          <p:cNvSpPr/>
          <p:nvPr/>
        </p:nvSpPr>
        <p:spPr>
          <a:xfrm>
            <a:off x="288000" y="360000"/>
            <a:ext cx="5821200" cy="26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Для создания цветочка нарцисса мы приготовили: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бумагу оранжевого, белого и зеленого цвета,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клей ПВА,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ножницы,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карандаш. 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2304000" y="1800000"/>
            <a:ext cx="6086880" cy="4560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2000" p14:dur="180000"/>
    </mc:Choice>
    <mc:Fallback>
      <p:transition spd="slow" advTm="2000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2276640" y="365400"/>
            <a:ext cx="492192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Наш нарцисс из бумаги готов!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</p:txBody>
      </p:sp>
      <p:pic>
        <p:nvPicPr>
          <p:cNvPr id="244" name="" descr=""/>
          <p:cNvPicPr/>
          <p:nvPr/>
        </p:nvPicPr>
        <p:blipFill>
          <a:blip r:embed="rId1"/>
          <a:stretch/>
        </p:blipFill>
        <p:spPr>
          <a:xfrm>
            <a:off x="1100520" y="1224000"/>
            <a:ext cx="6414480" cy="480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2000" p14:dur="180000"/>
    </mc:Choice>
    <mc:Fallback>
      <p:transition spd="slow" advTm="2000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576000" y="0"/>
            <a:ext cx="8241480" cy="381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216000" y="205920"/>
            <a:ext cx="7990560" cy="21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Цветок нарцисса, как правило, имеет 6 лепестков (если не рассматривать его махровые формы). Поэтому нам нужно сделать сначала заготовку для самого цветочка. Для этого будем использовать бумагу белого цвета, а точнее, приготовим из нее квадрат размером примерно 10х10 см. 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00" name="" descr=""/>
          <p:cNvPicPr/>
          <p:nvPr/>
        </p:nvPicPr>
        <p:blipFill>
          <a:blip r:embed="rId1"/>
          <a:stretch/>
        </p:blipFill>
        <p:spPr>
          <a:xfrm>
            <a:off x="1152000" y="1785960"/>
            <a:ext cx="5686560" cy="4260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2000" p14:dur="180000"/>
    </mc:Choice>
    <mc:Fallback>
      <p:transition spd="slow" advTm="2000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51840" y="-273240"/>
            <a:ext cx="8226720" cy="631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1224000" y="864000"/>
            <a:ext cx="5137920" cy="93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Складываем этот белый квадрат пополам. 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203" name="" descr=""/>
          <p:cNvPicPr/>
          <p:nvPr/>
        </p:nvPicPr>
        <p:blipFill>
          <a:blip r:embed="rId1"/>
          <a:stretch/>
        </p:blipFill>
        <p:spPr>
          <a:xfrm>
            <a:off x="1100520" y="2408400"/>
            <a:ext cx="5522040" cy="4137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2000" p14:dur="180000"/>
    </mc:Choice>
    <mc:Fallback>
      <p:transition spd="slow" advTm="2000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457200" y="274680"/>
            <a:ext cx="8226720" cy="300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4000" spc="-1" strike="noStrike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251640" y="3105720"/>
            <a:ext cx="4605480" cy="173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3"/>
          <p:cNvSpPr/>
          <p:nvPr/>
        </p:nvSpPr>
        <p:spPr>
          <a:xfrm>
            <a:off x="457200" y="432000"/>
            <a:ext cx="710028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Теперь нам нужно сделать на нем сгибы под углом 60 градусов. Этот этап во многом напоминает изготовление заготовки для снежинок, когда требуется сделать 6 ее лучиков. Сначала загибаем одну сторону под этим углом.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07" name="" descr=""/>
          <p:cNvPicPr/>
          <p:nvPr/>
        </p:nvPicPr>
        <p:blipFill>
          <a:blip r:embed="rId1"/>
          <a:stretch/>
        </p:blipFill>
        <p:spPr>
          <a:xfrm>
            <a:off x="1100520" y="1784880"/>
            <a:ext cx="5666040" cy="4245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2000" p14:dur="180000"/>
    </mc:Choice>
    <mc:Fallback>
      <p:transition spd="slow" advTm="2000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2520000" y="504360"/>
            <a:ext cx="5253840" cy="381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916560" y="509400"/>
            <a:ext cx="685728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Затем с левой стороны выполняем симметричный сгиб.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1100520" y="1224000"/>
            <a:ext cx="6414480" cy="480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2000" p14:dur="180000"/>
    </mc:Choice>
    <mc:Fallback>
      <p:transition spd="slow" advTm="2000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971640" y="3645000"/>
            <a:ext cx="7197840" cy="143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338040" y="288000"/>
            <a:ext cx="8300520" cy="111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Теперь карандашом можно наметить контуры будущих лепестков нарцисса. Сделаем это следующим образом.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13" name="" descr=""/>
          <p:cNvPicPr/>
          <p:nvPr/>
        </p:nvPicPr>
        <p:blipFill>
          <a:blip r:embed="rId1"/>
          <a:stretch/>
        </p:blipFill>
        <p:spPr>
          <a:xfrm>
            <a:off x="1325520" y="1016640"/>
            <a:ext cx="6521040" cy="4885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2000" p14:dur="180000"/>
    </mc:Choice>
    <mc:Fallback>
      <p:transition spd="slow" advTm="2000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467640" y="404640"/>
            <a:ext cx="8226720" cy="266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2"/>
          <p:cNvSpPr/>
          <p:nvPr/>
        </p:nvSpPr>
        <p:spPr>
          <a:xfrm>
            <a:off x="769320" y="509400"/>
            <a:ext cx="628524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Вырежем ножницами заготовку для наших лепестков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16" name="" descr=""/>
          <p:cNvPicPr/>
          <p:nvPr/>
        </p:nvPicPr>
        <p:blipFill>
          <a:blip r:embed="rId1"/>
          <a:stretch/>
        </p:blipFill>
        <p:spPr>
          <a:xfrm>
            <a:off x="750960" y="1224000"/>
            <a:ext cx="6951600" cy="5208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2000" p14:dur="180000"/>
    </mc:Choice>
    <mc:Fallback>
      <p:transition spd="slow" advTm="2000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39640" y="404640"/>
            <a:ext cx="8226720" cy="510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360000" y="720000"/>
            <a:ext cx="791856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Развернем ее, а продольные сгибы расположим в одну сторону (вниз).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19" name="" descr=""/>
          <p:cNvPicPr/>
          <p:nvPr/>
        </p:nvPicPr>
        <p:blipFill>
          <a:blip r:embed="rId1"/>
          <a:stretch/>
        </p:blipFill>
        <p:spPr>
          <a:xfrm>
            <a:off x="1216800" y="1600560"/>
            <a:ext cx="5549760" cy="415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2000" p14:dur="180000"/>
    </mc:Choice>
    <mc:Fallback>
      <p:transition spd="slow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Application>LibreOffice/6.3.4.2$Windows_x86 LibreOffice_project/60da17e045e08f1793c57c00ba83cdfce946d0aa</Application>
  <Paragraphs>20</Paragraphs>
  <Company>26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2013-09-12T11:00:40Z</dcterms:created>
  <dc:creator>Евгений</dc:creator>
  <dc:description/>
  <dc:language>ru-RU</dc:language>
  <cp:lastModifiedBy/>
  <dcterms:modified xsi:type="dcterms:W3CDTF">2020-04-17T15:10:33Z</dcterms:modified>
  <cp:revision>26</cp:revision>
  <dc:subject/>
  <dc:title>Пётр Ильич Чайковский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26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1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10</vt:i4>
  </property>
</Properties>
</file>