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2" r:id="rId2"/>
    <p:sldId id="290" r:id="rId3"/>
    <p:sldId id="261" r:id="rId4"/>
    <p:sldId id="269" r:id="rId5"/>
    <p:sldId id="277" r:id="rId6"/>
    <p:sldId id="268" r:id="rId7"/>
    <p:sldId id="263" r:id="rId8"/>
    <p:sldId id="287" r:id="rId9"/>
    <p:sldId id="288" r:id="rId10"/>
    <p:sldId id="289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EB520-ADC9-448C-B150-7C75DCFC3766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47C90-EA95-4601-952F-E458147B6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5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BAD0-CCF6-4EA2-ACF3-D5A76856C6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A22535-46DF-4175-8ED0-472E6CD853CC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572F3E-0929-4EEE-B127-7FF34DE8C0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796" y="620688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Проектная деятельность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детьми раннего возраста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2844" y="462840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Подготовила презентацию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воспитатель высшей категории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Кошелева Наталья Юрьевна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МБДОУ ЦРР ДС 51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логотип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1234853" cy="972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4148" y="198884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– есть всякое действие, совершаемое от всего сердца 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определенной целью»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(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.Килпатрик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068" y="1891945"/>
            <a:ext cx="5380160" cy="405989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133" y="116632"/>
            <a:ext cx="87539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«Мир профессий»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(2018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комплексный, творческий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месяца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Участники: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воспитатели, педагоги, дети  (2 - 3 года)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анняя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профессиональная ориентация в 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ошкольном учреждении заключаются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методов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воздействия на личность ребенка с учетом его возрастных особенностей, направленных на зарождение профессионально ориентированных интересов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детей,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создании соответствующей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развивающей предметно-пространственной среды,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также на приобщение родителей к совместной с дошкольной образовательной организацией работе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данном направлении.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детей конкретно-наглядных представлений о мире профессий </a:t>
            </a:r>
            <a:endParaRPr lang="ru-RU" dirty="0" smtClean="0"/>
          </a:p>
        </p:txBody>
      </p:sp>
      <p:pic>
        <p:nvPicPr>
          <p:cNvPr id="3" name="Рисунок 2" descr="DSC04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33" y="4221088"/>
            <a:ext cx="2808312" cy="210623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229932"/>
            <a:ext cx="2806914" cy="21086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I:\АТТЕСТАЦИЯ\фото\прач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505" y="3717032"/>
            <a:ext cx="2775415" cy="20815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40" y="26064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Заключение: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деятельность, проводимая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нашей группе,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способствовала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успешной адаптации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всестороннему развитию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раннего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возраста. Данный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поддерживает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детскую познавательную инициативу, помогает получить ребенку ранний, социальный, позитивный опыт реализации собственных замыслов, требует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совместного со взрослыми поиска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нестандартных действий в разнообразных обстоятельствах, развивает познавательную и творческую активность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ребенка и его родителей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:\АТТЕСТАЦИЯ\фото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823285" cy="36144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истории возникновения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 проектов возник в 1920-х годах в США и связан с развитием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гуманистического направления в философии и образовании, начало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которому положил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американский философ, психолог и педагог Дж.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Дьюи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данный метод получил в работах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.Килпатрика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Э.Коллингса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четверти двадцатого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века американский педагог Уильям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Киллпатрик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разработал особый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 работы с детьми,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позволивший индивидуализировать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учениками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выстраивать учебный процесс, исходя из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интересов.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Суть метода заключалась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том, чтобы приблизить обучение к жизни,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сделать содержанием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обучения решение реальных жизненных проблем детей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поиск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ответов на интересующие их вопросы. 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резвычайно важно показать детям, что проблема взята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реальной жизни,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знакома и значима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них.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Задача педагога - подсказать новые источники информации или просто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направить мысль детей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нужном направлении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для самостоятельного поиска.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результате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проявляют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свои творческие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способности, самостоятельно либо совместными усилиями решая проблему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процессе практической деятельности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602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Актуальность: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обществе на смену традиционному образованию пришло продуктивное обучение, которое направлено на развитие творческих способностей, формирование у дошкольников интереса и потребности к активной созидательной деятельности. Метод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 - один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наиболее эффективных методов, который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способствует взаимодействию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педагогов, родителей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для решения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проблемы через совместную поисковую и практическую деятельность всех участников данного процесса.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019" y="2996952"/>
            <a:ext cx="83146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Активизация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познавательной деятельности детей раннего возраста средствами проектов.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пособствовать успешной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адаптации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к условия ДОО;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активизировать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вхождение детей в проблемную игровую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ситуацию с помощью педагогов и родителей;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формировать начальные предпосылки исследовательской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через простейшие практические опыты;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развивать творческую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активность в процессе игровой и познавательной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30645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«Сказка «Репка»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(2015 г.)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комплексный, творческий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 месяц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Участники: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педагоги, дети  (1,5  - 2 года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Актуальность: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Современные родители часто недооценивают значение народного творчества в воспитании и развитии детей, его положительное воздействие  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речи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ребенка, а так же на гармоничное развитие эмоциональной сферы и всех психических процессов. Во многих семьях забыты традиции семейного чтения 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(«сказка на ночь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»)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Приобщение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и родителей к ценностям русской художественной литературы (знакомство со сказкой «Репка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3" y="4117711"/>
            <a:ext cx="2937227" cy="2202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589" y="4509119"/>
            <a:ext cx="2942822" cy="2215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987" y="4038583"/>
            <a:ext cx="295751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«Мой город»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(2015 г.)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комплексный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недели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Участники: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воспитатели, педагоги, дети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 – 3 года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патриотического воспитания подрастающего поколения сегодня один из наиболее актуальных. Воспитывая  любовь к Родине, не всегда получается воспитать у ребенка любовь к самому близкому – к родному дому и детскому саду, а ведь это основа нравственно-патриотического воспитания, его первая и самая важная ступень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детей представление 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городе,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котором мы живем, 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домах и улицах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27197"/>
            <a:ext cx="2851176" cy="2142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326" y="4027196"/>
            <a:ext cx="2853711" cy="2142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3462680"/>
            <a:ext cx="2484924" cy="327106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87" y="188640"/>
            <a:ext cx="87253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«Помощники»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(2016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познавательно-исследовательский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месяца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Участники: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воспитатели, педагоги, дети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(2-3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года)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раннем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дошкольном возрасте начинается приобщение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малышей 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трудовой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вид труда в этом возрасте – самообслуживание.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Взрослые - непосредственные участники данного процесса, активизирующие детей выполнять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элементарные трудовые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действия и простейшие поручения. Совместные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действия взрослого и детей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способны сформировать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привычку у дошкольников раннего возраста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аккуратности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опрятности.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Трудовое воспитание детей раннего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08" y="4212249"/>
            <a:ext cx="2880320" cy="21557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769300"/>
            <a:ext cx="2232248" cy="298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181" y="4212249"/>
            <a:ext cx="2880792" cy="215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«Театр для малышей»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(2016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комплексный,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творческо-игровой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месяца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Участники: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воспитатели, педагоги, дети  (2-3 года)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Кукольный театр является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одним из самых эффективных средств развития и воспитания ребенка в раннем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возрасте. Дети в игровой форме знакомятся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социумом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через поступки и действия персонажей. Театрализованная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оказывает огромное воздействие на эмоциональный мир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ребёнка, помогает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уверенность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себе, сформировать социальные навыки поведения.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Знакомство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 раннего возраста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видами кукольного театра  посредством  театрализованной деятельности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67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581128"/>
            <a:ext cx="2808312" cy="2106234"/>
          </a:xfrm>
          <a:prstGeom prst="rect">
            <a:avLst/>
          </a:prstGeom>
        </p:spPr>
      </p:pic>
      <p:pic>
        <p:nvPicPr>
          <p:cNvPr id="4098" name="Picture 2" descr="I:\Играем в театр\DSC068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974959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Играем в театр\DSC067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810383" cy="21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477" y="332656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«Мой питомец»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(2017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комплексный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недели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Участники: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воспитатели, педагоги, дети  (2-3 года)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современных городских условиях не каждая семья может позволить содержать домашнее животное в квартире. Проект позволяет расширить представления у детей о домашних животных (кошка, собака, аквариумные рыбки, попугай) и правилах ухода за ними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Обогащение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углубление представлений у детей о домашних животных, проживающих в квартире, способа ухода и общения с ними.</a:t>
            </a:r>
            <a:endParaRPr lang="ru-RU" dirty="0"/>
          </a:p>
        </p:txBody>
      </p:sp>
      <p:pic>
        <p:nvPicPr>
          <p:cNvPr id="3" name="Рисунок 2" descr="газета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7864" y="3605401"/>
            <a:ext cx="2333799" cy="3076370"/>
          </a:xfrm>
          <a:prstGeom prst="rect">
            <a:avLst/>
          </a:prstGeom>
        </p:spPr>
      </p:pic>
      <p:pic>
        <p:nvPicPr>
          <p:cNvPr id="5122" name="Picture 2" descr="I:\АТТЕСТАЦИЯ\Проекты детские\газета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097286"/>
            <a:ext cx="2908484" cy="20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АТТЕСТАЦИЯ\Проекты детские\газета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4096718"/>
            <a:ext cx="3079303" cy="20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«Волшебница Вода»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(2018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познавательно-исследовательский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месяца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Участники: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воспитатели, педагоги, дети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(2 - 3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года)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раннего возраста детей высока потребность новых впечатлений, любознательности, постоянное стремление узнавать что-то новое для себя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Поэтому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у детей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элементарных представлений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воде и бережного отношения 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начинать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самого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раннего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детства через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совместную деятельность взрослого с ребенком.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различных способах взаимодействия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водой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Рисунок 2" descr="DSC073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064252"/>
            <a:ext cx="2839926" cy="2209402"/>
          </a:xfrm>
          <a:prstGeom prst="rect">
            <a:avLst/>
          </a:prstGeom>
        </p:spPr>
      </p:pic>
      <p:pic>
        <p:nvPicPr>
          <p:cNvPr id="6146" name="Picture 2" descr="I:\АТТЕСТАЦИЯ\фото\Опыты с водой\умывани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24771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АТТЕСТАЦИЯ\фото\Опыты с водой\DSC073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4" b="-7449"/>
          <a:stretch/>
        </p:blipFill>
        <p:spPr bwMode="auto">
          <a:xfrm>
            <a:off x="5796136" y="4088093"/>
            <a:ext cx="3078231" cy="23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973</Words>
  <Application>Microsoft Office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Арсен</cp:lastModifiedBy>
  <cp:revision>34</cp:revision>
  <dcterms:created xsi:type="dcterms:W3CDTF">2019-12-13T12:10:40Z</dcterms:created>
  <dcterms:modified xsi:type="dcterms:W3CDTF">2019-12-18T06:23:11Z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