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2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3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7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147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5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8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17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6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8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7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8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2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1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0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9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4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99F16E-C0AE-4700-8D34-60C64D645D8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3E68B0-4BC7-47D2-AAF0-768E7508E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9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12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40B1D-4219-4419-9309-72A29CA11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1948" y="1300786"/>
            <a:ext cx="8589039" cy="1535012"/>
          </a:xfrm>
        </p:spPr>
        <p:txBody>
          <a:bodyPr/>
          <a:lstStyle/>
          <a:p>
            <a:r>
              <a:rPr lang="ru-RU" dirty="0"/>
              <a:t>«Кто чем питается»</a:t>
            </a:r>
            <a:br>
              <a:rPr lang="ru-RU" dirty="0"/>
            </a:br>
            <a:r>
              <a:rPr lang="ru-RU" dirty="0"/>
              <a:t>игра-викторина</a:t>
            </a:r>
          </a:p>
        </p:txBody>
      </p:sp>
      <p:pic>
        <p:nvPicPr>
          <p:cNvPr id="1030" name="Picture 6" descr="Картинки по запросу &quot;машние доживотные на прозрачном фоне&quot;">
            <a:extLst>
              <a:ext uri="{FF2B5EF4-FFF2-40B4-BE49-F238E27FC236}">
                <a16:creationId xmlns:a16="http://schemas.microsoft.com/office/drawing/2014/main" id="{61DD83A3-4421-46F5-BF3D-66F7D8853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57" y="3664349"/>
            <a:ext cx="2749277" cy="23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машние доживотные на прозрачном фоне&quot;">
            <a:extLst>
              <a:ext uri="{FF2B5EF4-FFF2-40B4-BE49-F238E27FC236}">
                <a16:creationId xmlns:a16="http://schemas.microsoft.com/office/drawing/2014/main" id="{73F0D2A3-859A-44C3-8A87-6BE30F9D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45" y="3269288"/>
            <a:ext cx="3288737" cy="24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артинки по запросу &quot;собака на прозрачном фоне&quot;">
            <a:extLst>
              <a:ext uri="{FF2B5EF4-FFF2-40B4-BE49-F238E27FC236}">
                <a16:creationId xmlns:a16="http://schemas.microsoft.com/office/drawing/2014/main" id="{8B049DBF-378F-432A-8815-EC31C2A2B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9" y="3664349"/>
            <a:ext cx="2225648" cy="28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Картинки по запросу &quot;кошка на прозрачном фоне&quot;">
            <a:extLst>
              <a:ext uri="{FF2B5EF4-FFF2-40B4-BE49-F238E27FC236}">
                <a16:creationId xmlns:a16="http://schemas.microsoft.com/office/drawing/2014/main" id="{680A581D-3E70-4BCE-8402-176D8A6D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10" y="3833739"/>
            <a:ext cx="2362622" cy="203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Картинки по запросу &quot;корова на прозрачном фоне&quot;">
            <a:extLst>
              <a:ext uri="{FF2B5EF4-FFF2-40B4-BE49-F238E27FC236}">
                <a16:creationId xmlns:a16="http://schemas.microsoft.com/office/drawing/2014/main" id="{A950A720-C9DB-42B9-A8EA-77427DC6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16" y="1270590"/>
            <a:ext cx="3066241" cy="21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и по запросу &quot;трава на прозрачном фоне&quot;">
            <a:extLst>
              <a:ext uri="{FF2B5EF4-FFF2-40B4-BE49-F238E27FC236}">
                <a16:creationId xmlns:a16="http://schemas.microsoft.com/office/drawing/2014/main" id="{EEBEF05F-9733-49E0-87F3-7DB2795B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3" y="4404884"/>
            <a:ext cx="2578174" cy="13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Картинки по запросу &quot;мясо на прозрачном фоне&quot;">
            <a:extLst>
              <a:ext uri="{FF2B5EF4-FFF2-40B4-BE49-F238E27FC236}">
                <a16:creationId xmlns:a16="http://schemas.microsoft.com/office/drawing/2014/main" id="{668C3C1D-8953-4B9D-85E0-7ACF4D7FD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32" y="4316828"/>
            <a:ext cx="1561425" cy="156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Картинки по запросу &quot;морковь на прозрачном фоне&quot;">
            <a:extLst>
              <a:ext uri="{FF2B5EF4-FFF2-40B4-BE49-F238E27FC236}">
                <a16:creationId xmlns:a16="http://schemas.microsoft.com/office/drawing/2014/main" id="{E0CDEBF6-BC25-44A8-B72D-582B75C02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86" y="4326253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Картинки по запросу &quot;капуста на прозрачном фоне&quot;">
            <a:extLst>
              <a:ext uri="{FF2B5EF4-FFF2-40B4-BE49-F238E27FC236}">
                <a16:creationId xmlns:a16="http://schemas.microsoft.com/office/drawing/2014/main" id="{65163AFD-AC69-4C98-8C2B-B0D0A88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39" y="4326253"/>
            <a:ext cx="168374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стопка коричневых листьев, овсяная солома сено, солома, Разное, еда, другие  png | PNGWing">
            <a:extLst>
              <a:ext uri="{FF2B5EF4-FFF2-40B4-BE49-F238E27FC236}">
                <a16:creationId xmlns:a16="http://schemas.microsoft.com/office/drawing/2014/main" id="{4149630B-C329-4DD9-BDF4-2E2232321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31" y="4404884"/>
            <a:ext cx="2343150" cy="17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5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6 -0.08217 L 0.07136 -0.08217 C 0.07357 -0.08426 0.07605 -0.08634 0.07826 -0.08842 C 0.07917 -0.08935 0.07995 -0.09074 0.08086 -0.09166 C 0.08256 -0.09282 0.08607 -0.09467 0.08607 -0.09467 C 0.08672 -0.09629 0.08711 -0.09815 0.08789 -0.0993 C 0.09154 -0.10509 0.09206 -0.10486 0.09571 -0.10717 C 0.0987 -0.11504 0.09584 -0.10949 0.10013 -0.11319 C 0.10105 -0.11412 0.1017 -0.11574 0.10274 -0.11643 C 0.10443 -0.11782 0.10612 -0.11852 0.10795 -0.11944 C 0.10886 -0.1199 0.10977 -0.12014 0.11055 -0.12106 C 0.11602 -0.12754 0.11094 -0.12245 0.12188 -0.12731 C 0.12305 -0.12777 0.12422 -0.12824 0.12539 -0.1287 C 0.13047 -0.13148 0.12539 -0.1294 0.13151 -0.13194 C 0.14141 -0.13588 0.13086 -0.13125 0.13933 -0.13495 C 0.14024 -0.13611 0.14102 -0.13727 0.14193 -0.13819 C 0.14362 -0.13935 0.14948 -0.14074 0.15066 -0.1412 C 0.15183 -0.14213 0.153 -0.14305 0.15417 -0.14421 C 0.15508 -0.14514 0.15586 -0.14676 0.15677 -0.14745 C 0.15782 -0.14815 0.15912 -0.14838 0.16029 -0.14884 C 0.16107 -0.1493 0.16198 -0.15 0.16289 -0.15046 C 0.16368 -0.15162 0.16459 -0.15277 0.1655 -0.1537 C 0.16875 -0.15671 0.17162 -0.15972 0.17513 -0.16134 C 0.17735 -0.1625 0.17982 -0.16319 0.18204 -0.16435 C 0.18698 -0.16736 0.18373 -0.16551 0.19167 -0.16921 C 0.19284 -0.16967 0.19401 -0.1699 0.19519 -0.1706 C 0.19597 -0.17106 0.19688 -0.17176 0.19779 -0.17222 C 0.19948 -0.17291 0.20131 -0.17315 0.203 -0.17384 C 0.20508 -0.17569 0.20677 -0.17754 0.20912 -0.17847 C 0.21094 -0.17916 0.21888 -0.18125 0.22045 -0.18148 C 0.22696 -0.18287 0.23112 -0.18356 0.23789 -0.18472 C 0.24024 -0.18565 0.24258 -0.18611 0.2448 -0.18773 C 0.24584 -0.18842 0.25026 -0.19166 0.25183 -0.19236 C 0.25469 -0.19352 0.25769 -0.19444 0.26055 -0.19537 C 0.26198 -0.19606 0.26355 -0.19606 0.26485 -0.19699 C 0.27032 -0.20023 0.26888 -0.19953 0.278 -0.20162 C 0.28151 -0.20254 0.28503 -0.20277 0.28842 -0.20324 C 0.29102 -0.20463 0.29493 -0.20717 0.29714 -0.20787 C 0.29974 -0.20879 0.30235 -0.20902 0.30508 -0.20949 L 0.32331 -0.2125 C 0.32513 -0.21296 0.32683 -0.21365 0.32852 -0.21412 C 0.32943 -0.21458 0.33034 -0.21527 0.33125 -0.21551 C 0.33464 -0.2169 0.33829 -0.21713 0.34167 -0.21875 L 0.34519 -0.22037 L 0.42631 -0.21875 C 0.42826 -0.21875 0.43034 -0.21736 0.4323 -0.21713 C 0.4448 -0.2162 0.45743 -0.2162 0.46993 -0.21551 C 0.49545 -0.21203 0.4793 -0.21389 0.52566 -0.2125 L 0.58243 -0.21088 C 0.60391 -0.20764 0.59584 -0.21018 0.60677 -0.20625 C 0.62539 -0.20694 0.64401 -0.20648 0.66263 -0.20787 C 0.66446 -0.2081 0.66602 -0.21018 0.66784 -0.21088 C 0.67019 -0.21203 0.67253 -0.21273 0.67487 -0.21412 C 0.67878 -0.21643 0.67982 -0.21736 0.6836 -0.21875 C 0.68646 -0.2199 0.68946 -0.22014 0.69232 -0.22176 L 0.69753 -0.225 C 0.6987 -0.22639 0.69974 -0.22824 0.70105 -0.22963 C 0.70235 -0.23102 0.70404 -0.23125 0.70534 -0.23264 C 0.70638 -0.23379 0.70691 -0.23611 0.70795 -0.23727 C 0.70899 -0.23865 0.71029 -0.23912 0.71146 -0.24051 C 0.72201 -0.25162 0.71224 -0.24259 0.72019 -0.24977 C 0.72136 -0.25185 0.72253 -0.2537 0.7237 -0.25602 C 0.72435 -0.2574 0.72461 -0.25926 0.72539 -0.26065 C 0.72839 -0.26597 0.73008 -0.26782 0.73321 -0.27152 C 0.73464 -0.275 0.73594 -0.27893 0.73763 -0.28217 C 0.73842 -0.28402 0.73933 -0.28541 0.74024 -0.28703 C 0.7405 -0.28842 0.74063 -0.29004 0.74115 -0.29166 C 0.74206 -0.2949 0.74454 -0.30092 0.74454 -0.30092 C 0.74493 -0.30393 0.74506 -0.30717 0.74545 -0.31018 C 0.74597 -0.31504 0.74636 -0.31666 0.74727 -0.32106 C 0.74714 -0.32176 0.74597 -0.3375 0.74545 -0.33958 C 0.74467 -0.34259 0.74141 -0.35115 0.73933 -0.35347 C 0.73855 -0.3544 0.73763 -0.35463 0.73672 -0.35509 C 0.7306 -0.36597 0.73737 -0.35532 0.73151 -0.36134 C 0.73112 -0.3618 0.72644 -0.36852 0.72539 -0.36898 C 0.72162 -0.37152 0.71941 -0.36944 0.71576 -0.37384 C 0.71498 -0.37477 0.7142 -0.37615 0.71316 -0.37685 C 0.71146 -0.37824 0.70964 -0.37893 0.70795 -0.37986 C 0.70704 -0.38055 0.70612 -0.38078 0.70534 -0.38148 C 0.69948 -0.38657 0.7043 -0.3831 0.69753 -0.38611 C 0.69206 -0.38865 0.69779 -0.38657 0.69232 -0.39074 C 0.69063 -0.39213 0.68881 -0.39328 0.68698 -0.39398 C 0.67696 -0.39699 0.6836 -0.39537 0.66693 -0.39699 L 0.66172 -0.39861 C 0.65964 -0.39907 0.65769 -0.39953 0.6556 -0.4 C 0.65417 -0.40046 0.65274 -0.40162 0.65131 -0.40162 C 0.63763 -0.40254 0.62396 -0.40277 0.61029 -0.40324 L 0.52214 -0.40463 L 0.41758 -0.40324 C 0.40508 -0.40277 0.41823 -0.40185 0.40886 -0.39861 C 0.4056 -0.39745 0.40248 -0.39745 0.39922 -0.39699 C 0.3931 -0.39328 0.39896 -0.39652 0.38698 -0.39236 C 0.38581 -0.3919 0.38464 -0.3912 0.38347 -0.39074 C 0.38204 -0.39027 0.3806 -0.38981 0.37917 -0.38935 C 0.378 -0.38819 0.37696 -0.3868 0.37566 -0.38611 C 0.37279 -0.38472 0.3698 -0.38426 0.36693 -0.3831 L 0.36342 -0.38148 C 0.3573 -0.37592 0.36263 -0.37986 0.35391 -0.37685 C 0.34922 -0.37523 0.35313 -0.37569 0.34857 -0.37222 C 0.34753 -0.37129 0.34636 -0.37106 0.34519 -0.3706 C 0.34427 -0.36967 0.34349 -0.36828 0.34258 -0.36759 C 0.34167 -0.3669 0.34063 -0.3669 0.33998 -0.36597 C 0.33334 -0.35833 0.34089 -0.36342 0.33464 -0.35972 C 0.33151 -0.35115 0.33477 -0.3581 0.33034 -0.35347 C 0.32136 -0.34467 0.32839 -0.3493 0.32253 -0.34583 C 0.32188 -0.34421 0.32136 -0.34259 0.32071 -0.3412 C 0.31862 -0.3368 0.3181 -0.33657 0.3155 -0.33333 C 0.31485 -0.33032 0.31472 -0.32685 0.31381 -0.32407 C 0.31263 -0.32106 0.31172 -0.31736 0.31029 -0.31481 C 0.30938 -0.31319 0.30834 -0.3118 0.30769 -0.31018 C 0.30079 -0.29444 0.30677 -0.30555 0.30235 -0.29768 C 0.30209 -0.29629 0.30196 -0.29444 0.30157 -0.29305 C 0.30118 -0.2919 0.30013 -0.29143 0.29974 -0.29004 C 0.29701 -0.28032 0.3 -0.28078 0.29714 -0.28078 L 0.29454 -0.28217 " pathEditMode="relative" ptsTypes="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1388 L -0.00104 -0.01388 C 0.01068 -0.01458 0.02226 -0.01458 0.03385 -0.0155 C 0.03476 -0.01574 0.03555 -0.01666 0.03646 -0.01713 C 0.03802 -0.01782 0.03945 -0.01805 0.04101 -0.01875 C 0.04245 -0.01967 0.04388 -0.02106 0.04544 -0.02199 C 0.04726 -0.02314 0.04896 -0.02407 0.05078 -0.02523 C 0.05169 -0.02569 0.0526 -0.02638 0.05351 -0.02662 C 0.05495 -0.02731 0.05651 -0.02777 0.05794 -0.02824 C 0.05911 -0.0287 0.06029 -0.02939 0.06146 -0.02986 C 0.06328 -0.03055 0.0651 -0.03078 0.06693 -0.03148 C 0.06875 -0.03217 0.07031 -0.03402 0.07226 -0.03472 C 0.07396 -0.03518 0.07578 -0.03541 0.0776 -0.03634 C 0.07943 -0.03703 0.08112 -0.03865 0.08294 -0.03935 C 0.08854 -0.04189 0.08529 -0.04074 0.09271 -0.04259 C 0.09505 -0.04398 0.09648 -0.0449 0.09896 -0.04583 C 0.10104 -0.04652 0.10325 -0.04652 0.10521 -0.04745 C 0.10768 -0.04814 0.11002 -0.04953 0.11237 -0.05046 C 0.11354 -0.05115 0.11471 -0.05185 0.11601 -0.05208 C 0.11771 -0.05254 0.11953 -0.053 0.12135 -0.0537 C 0.12318 -0.05439 0.12487 -0.05601 0.12669 -0.05694 L 0.13385 -0.05995 C 0.13476 -0.06111 0.13568 -0.06203 0.13646 -0.06319 C 0.14023 -0.06851 0.1362 -0.06458 0.14101 -0.06967 C 0.14427 -0.07291 0.14531 -0.07245 0.14818 -0.07754 C 0.14883 -0.07893 0.14909 -0.08101 0.14987 -0.08217 C 0.15065 -0.08356 0.15169 -0.08425 0.1526 -0.08541 C 0.15898 -0.09444 0.14883 -0.08194 0.15703 -0.09189 C 0.15768 -0.09328 0.1582 -0.09513 0.15885 -0.09652 C 0.16029 -0.09976 0.16133 -0.10046 0.16328 -0.103 C 0.16732 -0.11365 0.16536 -0.10972 0.16862 -0.1155 C 0.16901 -0.11713 0.16914 -0.11898 0.16953 -0.12037 C 0.1707 -0.1243 0.17148 -0.12546 0.17318 -0.12824 C 0.17344 -0.13032 0.1737 -0.13263 0.17396 -0.13472 C 0.17461 -0.13796 0.17539 -0.14097 0.17578 -0.14421 C 0.1776 -0.16041 0.17578 -0.1456 0.1776 -0.15694 C 0.17982 -0.17083 0.17721 -0.15648 0.17943 -0.16805 C 0.17904 -0.19189 0.1793 -0.21574 0.17851 -0.23935 C 0.17838 -0.24282 0.17734 -0.24583 0.17669 -0.24884 C 0.17643 -0.25046 0.1763 -0.25231 0.17578 -0.2537 C 0.17252 -0.26157 0.17396 -0.25787 0.17135 -0.26481 L 0.16953 -0.2743 C 0.16927 -0.27592 0.16927 -0.278 0.16862 -0.27916 C 0.16341 -0.28842 0.1707 -0.275 0.1651 -0.28703 C 0.16432 -0.28888 0.16315 -0.29004 0.16237 -0.29189 C 0.15677 -0.30393 0.16406 -0.2905 0.15885 -0.29976 C 0.15768 -0.30578 0.15742 -0.30856 0.15443 -0.31412 L 0.15078 -0.32037 C 0.15052 -0.32199 0.15039 -0.32361 0.14987 -0.32523 C 0.14752 -0.33263 0.14739 -0.33009 0.14453 -0.33634 C 0.14206 -0.34166 0.14323 -0.34166 0.1401 -0.34745 C 0.13932 -0.34861 0.13828 -0.34953 0.13737 -0.35046 C 0.13268 -0.36319 0.13893 -0.34791 0.13294 -0.35856 C 0.13216 -0.35995 0.13203 -0.36203 0.13112 -0.36319 C 0.13047 -0.36435 0.1293 -0.36412 0.12851 -0.36481 C 0.12721 -0.36574 0.12604 -0.36689 0.12487 -0.36805 L 0.11693 -0.3824 L 0.1151 -0.38541 C 0.11445 -0.38657 0.11406 -0.38819 0.11328 -0.38865 C 0.1069 -0.39236 0.1095 -0.39004 0.10521 -0.3949 C 0.10104 -0.40625 0.10651 -0.39398 0.09987 -0.40138 C 0.09844 -0.403 0.09765 -0.40601 0.09635 -0.40763 C 0.09557 -0.40856 0.09453 -0.40856 0.09362 -0.40925 C 0.09245 -0.41018 0.09127 -0.41134 0.0901 -0.4125 C 0.08984 -0.41412 0.08984 -0.41597 0.08919 -0.41713 C 0.08854 -0.41851 0.08737 -0.41805 0.08646 -0.41875 C 0.08581 -0.41967 0.08542 -0.42106 0.08476 -0.42199 C 0.08385 -0.42314 0.08281 -0.42384 0.08203 -0.42523 C 0.0789 -0.42986 0.07734 -0.43541 0.07318 -0.43796 L 0.06771 -0.44097 C 0.06484 -0.44282 0.0638 -0.44328 0.06068 -0.44583 C 0.05872 -0.44745 0.05651 -0.45 0.05443 -0.45046 C 0.05169 -0.45138 0.04896 -0.45162 0.04635 -0.45208 C 0.04414 -0.45416 0.04245 -0.45601 0.0401 -0.45694 C 0.03828 -0.45763 0.03646 -0.45787 0.03476 -0.45856 C 0.03385 -0.45949 0.03294 -0.46088 0.03203 -0.46157 C 0.0276 -0.46574 0.0164 -0.46481 0.0151 -0.46481 C -0.00755 -0.47824 0.01185 -0.46736 -0.05104 -0.46481 C -0.05664 -0.46458 -0.06224 -0.46388 -0.06797 -0.46319 C -0.07031 -0.46273 -0.07279 -0.46226 -0.07513 -0.46157 C -0.0763 -0.46134 -0.07748 -0.46041 -0.07865 -0.46018 C -0.08073 -0.45949 -0.08281 -0.45902 -0.0849 -0.45856 C -0.08607 -0.4574 -0.08724 -0.45601 -0.08854 -0.45532 C -0.09024 -0.45439 -0.09206 -0.45439 -0.09388 -0.4537 C -0.09531 -0.45324 -0.09688 -0.45254 -0.09831 -0.45208 C -0.10013 -0.45162 -0.10195 -0.45138 -0.10365 -0.45046 C -0.10573 -0.44976 -0.10781 -0.44861 -0.1099 -0.44745 C -0.11146 -0.44652 -0.11289 -0.4449 -0.11432 -0.44421 C -0.11615 -0.44328 -0.11797 -0.44328 -0.11979 -0.44259 C -0.12123 -0.44213 -0.12266 -0.44166 -0.12422 -0.44097 C -0.12539 -0.44004 -0.12656 -0.43865 -0.12774 -0.43796 C -0.12956 -0.43703 -0.13138 -0.4368 -0.13307 -0.43634 C -0.13464 -0.43588 -0.13607 -0.43541 -0.13763 -0.43472 C -0.14909 -0.42963 -0.13906 -0.43379 -0.14831 -0.42824 C -0.15182 -0.42615 -0.15534 -0.42592 -0.15899 -0.42523 C -0.16263 -0.42083 -0.1668 -0.4162 -0.16979 -0.41088 C -0.17031 -0.40972 -0.17096 -0.40879 -0.17149 -0.40763 C -0.17214 -0.40625 -0.17266 -0.40439 -0.17331 -0.403 C -0.17526 -0.39907 -0.17956 -0.39189 -0.17956 -0.39189 C -0.17982 -0.39027 -0.17995 -0.38842 -0.18047 -0.38703 C -0.18151 -0.38379 -0.18399 -0.37754 -0.18399 -0.37754 C -0.18438 -0.37592 -0.18464 -0.3743 -0.1849 -0.37268 C -0.18815 -0.35763 -0.18555 -0.37083 -0.18763 -0.36018 C -0.18815 -0.35231 -0.18985 -0.33148 -0.18763 -0.32523 C -0.18529 -0.31898 -0.18086 -0.31643 -0.17682 -0.31412 C -0.17604 -0.31342 -0.17513 -0.3125 -0.17422 -0.3125 C -0.16706 -0.31203 -0.1599 -0.3125 -0.15274 -0.3125 L -0.15274 -0.3125 " pathEditMode="relative" ptsTypes="AAAAAAAAAAAAAAAAAAAAAAAAAAAAAAAAAAAAAAAAAAA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Картинки по запросу &quot;собака на прозрачном фоне&quot;">
            <a:extLst>
              <a:ext uri="{FF2B5EF4-FFF2-40B4-BE49-F238E27FC236}">
                <a16:creationId xmlns:a16="http://schemas.microsoft.com/office/drawing/2014/main" id="{E1041233-B3E4-40B2-87E2-9BAD1D09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380" y="625034"/>
            <a:ext cx="2225648" cy="28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&quot;трава на прозрачном фоне&quot;">
            <a:extLst>
              <a:ext uri="{FF2B5EF4-FFF2-40B4-BE49-F238E27FC236}">
                <a16:creationId xmlns:a16="http://schemas.microsoft.com/office/drawing/2014/main" id="{59ED4F11-CE8B-407E-A324-7457E8DE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9" y="4398695"/>
            <a:ext cx="2666136" cy="17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локо коровье Крем Кувшин, молоко, png | PNGWing">
            <a:extLst>
              <a:ext uri="{FF2B5EF4-FFF2-40B4-BE49-F238E27FC236}">
                <a16:creationId xmlns:a16="http://schemas.microsoft.com/office/drawing/2014/main" id="{24630509-1C5E-4E53-8E2C-B0C01E38B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56" y="4350903"/>
            <a:ext cx="1733173" cy="18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топка коричневых листьев, овсяная солома сено, солома, Разное, еда, другие  png | PNGWing">
            <a:extLst>
              <a:ext uri="{FF2B5EF4-FFF2-40B4-BE49-F238E27FC236}">
                <a16:creationId xmlns:a16="http://schemas.microsoft.com/office/drawing/2014/main" id="{640447F3-D169-4BC8-8267-C966E087F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53" y="4474277"/>
            <a:ext cx="2343150" cy="17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ленина, красное мясо, фрикадельки">
            <a:extLst>
              <a:ext uri="{FF2B5EF4-FFF2-40B4-BE49-F238E27FC236}">
                <a16:creationId xmlns:a16="http://schemas.microsoft.com/office/drawing/2014/main" id="{8E105656-0C88-4987-ADE3-26D277B11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76" y="4503252"/>
            <a:ext cx="2343151" cy="1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собака, щенок, корм для собак">
            <a:extLst>
              <a:ext uri="{FF2B5EF4-FFF2-40B4-BE49-F238E27FC236}">
                <a16:creationId xmlns:a16="http://schemas.microsoft.com/office/drawing/2014/main" id="{59EC5311-E9BC-4EB9-9B33-704811554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55" y="4503252"/>
            <a:ext cx="2136295" cy="16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Картинки по запросу &quot;собака на прозрачном фоне&quot;">
            <a:extLst>
              <a:ext uri="{FF2B5EF4-FFF2-40B4-BE49-F238E27FC236}">
                <a16:creationId xmlns:a16="http://schemas.microsoft.com/office/drawing/2014/main" id="{0F80EE97-D8F3-462C-88EC-5232FBEEA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29" y="625034"/>
            <a:ext cx="2225648" cy="28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53 -0.11991 L -0.09153 -0.11968 C -0.09088 -0.12546 -0.0901 -0.13055 -0.08958 -0.13611 C -0.08919 -0.14005 -0.08893 -0.14421 -0.08854 -0.14815 C -0.0875 -0.16481 -0.08671 -0.18125 -0.08554 -0.19745 C -0.08528 -0.20231 -0.08502 -0.20694 -0.08463 -0.2118 C -0.08398 -0.21852 -0.08359 -0.21829 -0.08255 -0.22407 C -0.08216 -0.22639 -0.08229 -0.22893 -0.08164 -0.23102 C -0.08086 -0.23333 -0.07955 -0.23472 -0.07864 -0.23634 C -0.07825 -0.23819 -0.07799 -0.24005 -0.0776 -0.24167 C -0.07617 -0.24768 -0.075 -0.25069 -0.07265 -0.25579 C -0.07174 -0.25764 -0.07057 -0.25926 -0.06966 -0.26111 C -0.06419 -0.27268 -0.07174 -0.25949 -0.06458 -0.27338 C -0.06237 -0.27755 -0.05989 -0.28148 -0.05755 -0.28565 C -0.05533 -0.28958 -0.05442 -0.29213 -0.05156 -0.29468 C -0.05065 -0.29537 -0.04961 -0.29583 -0.04856 -0.2963 C -0.03554 -0.31366 -0.05182 -0.29236 -0.04166 -0.30509 C -0.04023 -0.30671 -0.03893 -0.3088 -0.03763 -0.31042 C -0.03567 -0.31273 -0.03385 -0.3162 -0.03164 -0.31759 C -0.02955 -0.31875 -0.02773 -0.32037 -0.02565 -0.32106 L -0.02057 -0.32292 C -0.01849 -0.32338 -0.0164 -0.32384 -0.01445 -0.3243 C -0.01341 -0.32477 -0.0125 -0.32569 -0.01145 -0.32616 C -0.01015 -0.32685 -0.00885 -0.32731 -0.00742 -0.32801 C -0.00651 -0.32847 -0.00546 -0.32963 -0.00442 -0.32963 C 0.00352 -0.33079 0.01146 -0.33148 0.01954 -0.33148 L 0.22891 -0.33333 L 0.2349 -0.33495 C 0.23724 -0.33565 0.23959 -0.33611 0.24193 -0.3368 C 0.24454 -0.33773 0.24727 -0.33912 0.24987 -0.34028 C 0.25092 -0.34074 0.25183 -0.34167 0.25287 -0.34213 C 0.25482 -0.34305 0.2569 -0.34305 0.25886 -0.34398 C 0.2612 -0.34491 0.26342 -0.34745 0.26602 -0.34745 C 0.33269 -0.35 0.41615 -0.3493 0.48047 -0.3493 L 0.48047 -0.34907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4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61 -0.14537 L -0.07161 -0.14514 C -0.07422 -0.14722 -0.07695 -0.14861 -0.07956 -0.15093 C -0.08568 -0.15579 -0.0793 -0.1537 -0.08659 -0.15787 C -0.08815 -0.1588 -0.08997 -0.15903 -0.09154 -0.15972 C -0.09753 -0.16505 -0.09414 -0.1625 -0.10156 -0.1669 L -0.10456 -0.16852 C -0.1056 -0.16921 -0.10677 -0.16944 -0.10755 -0.17037 C -0.11641 -0.18079 -0.10234 -0.16482 -0.11654 -0.17755 C -0.12982 -0.18935 -0.11328 -0.175 -0.12357 -0.18287 C -0.12891 -0.18681 -0.12591 -0.18588 -0.1306 -0.18819 C -0.13307 -0.18935 -0.13516 -0.18982 -0.13763 -0.19167 C -0.13893 -0.19282 -0.14023 -0.19421 -0.14154 -0.19537 C -0.14258 -0.19607 -0.14362 -0.19653 -0.14453 -0.19699 C -0.14857 -0.19884 -0.1526 -0.20069 -0.15664 -0.20232 C -0.16289 -0.20509 -0.15925 -0.2037 -0.16758 -0.20602 C -0.17057 -0.20764 -0.17344 -0.21019 -0.17656 -0.21134 C -0.18008 -0.2125 -0.18229 -0.21319 -0.18555 -0.21482 C -0.18659 -0.21528 -0.18763 -0.21597 -0.18854 -0.21667 C -0.19023 -0.21782 -0.1918 -0.21921 -0.19362 -0.22014 C -0.19518 -0.22083 -0.20547 -0.22338 -0.20664 -0.22361 C -0.20859 -0.225 -0.21068 -0.22569 -0.21263 -0.22732 C -0.21393 -0.22847 -0.21523 -0.22986 -0.21654 -0.23079 C -0.21784 -0.23171 -0.21927 -0.23194 -0.22057 -0.23264 C -0.225 -0.23495 -0.2224 -0.23426 -0.2276 -0.23611 C -0.22956 -0.23681 -0.23164 -0.23727 -0.23359 -0.23796 C -0.23464 -0.23843 -0.23555 -0.23935 -0.23659 -0.23982 C -0.23958 -0.24051 -0.24258 -0.24097 -0.24557 -0.24144 L -0.25156 -0.24514 C -0.2526 -0.2456 -0.25352 -0.24653 -0.25456 -0.24676 C -0.25625 -0.24745 -0.25794 -0.24792 -0.25964 -0.24861 C -0.26068 -0.24907 -0.26159 -0.24977 -0.26263 -0.25046 C -0.26393 -0.25116 -0.26523 -0.25162 -0.26654 -0.25208 C -0.26823 -0.25278 -0.26992 -0.25347 -0.27161 -0.25394 C -0.27357 -0.25463 -0.27565 -0.25486 -0.2776 -0.25579 C -0.27969 -0.25671 -0.28151 -0.25833 -0.28359 -0.25926 C -0.28763 -0.26111 -0.29323 -0.26343 -0.29661 -0.26644 C -0.29792 -0.26759 -0.29922 -0.26921 -0.30065 -0.26991 C -0.30391 -0.27153 -0.30742 -0.27153 -0.31055 -0.27361 C -0.31159 -0.27407 -0.31263 -0.27454 -0.31354 -0.27523 C -0.31471 -0.27616 -0.3155 -0.27778 -0.31667 -0.27894 C -0.31758 -0.27963 -0.31862 -0.27963 -0.31966 -0.28056 C -0.32682 -0.28773 -0.32422 -0.28704 -0.3306 -0.29491 C -0.33216 -0.29676 -0.33398 -0.29815 -0.33555 -0.30023 C -0.33698 -0.30185 -0.34076 -0.30741 -0.34258 -0.30903 C -0.35091 -0.31644 -0.33919 -0.30324 -0.34961 -0.31435 C -0.36172 -0.32732 -0.35052 -0.3169 -0.35964 -0.325 C -0.36198 -0.33773 -0.36042 -0.33264 -0.36354 -0.34097 C -0.36198 -0.38681 -0.36445 -0.35741 -0.36159 -0.37477 C -0.36055 -0.38148 -0.3612 -0.38218 -0.35859 -0.38727 C -0.35677 -0.39097 -0.35534 -0.39699 -0.3526 -0.39792 C -0.34622 -0.40023 -0.34922 -0.39907 -0.34362 -0.40162 C -0.34258 -0.40278 -0.34167 -0.4044 -0.34063 -0.40509 C -0.32878 -0.41296 -0.34414 -0.39653 -0.32656 -0.41227 C -0.32214 -0.4162 -0.31823 -0.42014 -0.31354 -0.42292 C -0.31224 -0.42361 -0.31094 -0.42384 -0.30964 -0.42454 C -0.29909 -0.43171 -0.31185 -0.42546 -0.30156 -0.42986 L -0.15365 -0.42639 C -0.15247 -0.42639 -0.15156 -0.425 -0.15065 -0.42454 C -0.14896 -0.42384 -0.14727 -0.42338 -0.14557 -0.42292 C -0.12943 -0.41759 -0.14753 -0.42407 -0.13555 -0.41921 C -0.13398 -0.41875 -0.13229 -0.41829 -0.1306 -0.41759 C -0.12487 -0.41505 -0.13047 -0.4162 -0.12357 -0.41389 C -0.12122 -0.41319 -0.11888 -0.41296 -0.11654 -0.41227 C -0.11523 -0.41181 -0.11393 -0.41111 -0.11263 -0.41042 C -0.11159 -0.40995 -0.11068 -0.40903 -0.10964 -0.40857 C -0.1069 -0.40787 -0.1043 -0.40741 -0.10156 -0.40694 C -0.08086 -0.40185 -0.10951 -0.40833 -0.08659 -0.40324 C -0.0849 -0.40208 -0.08333 -0.40046 -0.08164 -0.39977 C -0.07865 -0.39861 -0.07539 -0.39977 -0.07253 -0.39792 C -0.07031 -0.39653 -0.06888 -0.39213 -0.06654 -0.39097 C -0.05898 -0.38634 -0.06836 -0.39236 -0.06055 -0.38542 C -0.05964 -0.38472 -0.05846 -0.38449 -0.05755 -0.3838 C -0.05651 -0.38287 -0.05573 -0.38102 -0.05456 -0.38009 C -0.05326 -0.37917 -0.05195 -0.37917 -0.05052 -0.37847 C -0.04961 -0.37801 -0.04857 -0.37732 -0.04753 -0.37662 C -0.03789 -0.36366 -0.04818 -0.37639 -0.04063 -0.36944 C -0.03945 -0.36852 -0.03867 -0.3669 -0.03763 -0.36597 C -0.02786 -0.3581 -0.03177 -0.36458 -0.02852 -0.3588 L -0.02852 -0.35857 " pathEditMode="relative" rAng="0" ptsTypes="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-0.13033 L -0.08646 -0.1301 C -0.08881 -0.13334 -0.09128 -0.13611 -0.09349 -0.13935 C -0.09636 -0.14329 -0.09623 -0.14584 -0.09948 -0.14815 C -0.10079 -0.14908 -0.10222 -0.14931 -0.10352 -0.15 C -0.10482 -0.15185 -0.10599 -0.15394 -0.10756 -0.15533 C -0.10938 -0.15695 -0.11172 -0.15695 -0.11355 -0.1588 C -0.11967 -0.16551 -0.11667 -0.16343 -0.12253 -0.16597 C -0.12357 -0.16713 -0.12448 -0.16852 -0.12553 -0.16945 C -0.12644 -0.17037 -0.12761 -0.17037 -0.12852 -0.1713 C -0.13034 -0.17338 -0.13178 -0.17616 -0.13347 -0.17847 C -0.13542 -0.18102 -0.1375 -0.1831 -0.13959 -0.18565 C -0.1405 -0.18681 -0.14141 -0.18843 -0.14258 -0.18912 C -0.14349 -0.18959 -0.14467 -0.19005 -0.14558 -0.19097 C -0.14727 -0.1926 -0.15209 -0.19885 -0.15456 -0.20162 C -0.15612 -0.20347 -0.15769 -0.20579 -0.15951 -0.20695 C -0.16055 -0.20741 -0.16159 -0.20764 -0.1625 -0.20857 C -0.16459 -0.21065 -0.16628 -0.21435 -0.16849 -0.21574 C -0.17865 -0.22176 -0.16303 -0.21273 -0.17553 -0.21922 C -0.17852 -0.22084 -0.18321 -0.22454 -0.18659 -0.22454 C -0.20651 -0.2257 -0.22657 -0.22593 -0.24649 -0.22639 C -0.24883 -0.22709 -0.25118 -0.22732 -0.25352 -0.22824 C -0.26433 -0.23264 -0.25469 -0.23148 -0.2655 -0.23357 C -0.27409 -0.23519 -0.27761 -0.23472 -0.28555 -0.23704 C -0.28685 -0.2375 -0.28816 -0.2382 -0.28959 -0.23889 L -0.29857 -0.24422 C -0.29948 -0.24468 -0.30053 -0.2456 -0.30157 -0.24607 L -0.3086 -0.24769 C -0.30951 -0.24838 -0.31055 -0.24885 -0.31159 -0.24954 C -0.31485 -0.25185 -0.3181 -0.25463 -0.32149 -0.25672 L -0.32748 -0.26019 C -0.32852 -0.26088 -0.32956 -0.26158 -0.33047 -0.26204 C -0.33217 -0.2625 -0.33386 -0.26297 -0.33555 -0.26366 C -0.33659 -0.26412 -0.3375 -0.26505 -0.33855 -0.26551 C -0.33985 -0.26621 -0.34128 -0.26667 -0.34258 -0.26736 C -0.34532 -0.26875 -0.3474 -0.27084 -0.35053 -0.27084 L -0.56954 -0.27269 C -0.57526 -0.27315 -0.58086 -0.27361 -0.58659 -0.27431 C -0.58855 -0.27477 -0.5905 -0.2757 -0.59258 -0.27616 C -0.59493 -0.27685 -0.59727 -0.27732 -0.59948 -0.27801 C -0.60157 -0.27917 -0.60352 -0.28079 -0.6056 -0.28148 C -0.61081 -0.28334 -0.6155 -0.28426 -0.62058 -0.28681 C -0.62162 -0.28727 -0.62266 -0.28773 -0.62357 -0.28866 C -0.62461 -0.28959 -0.62553 -0.29097 -0.62657 -0.29213 C -0.63047 -0.29722 -0.63099 -0.29722 -0.6336 -0.30463 C -0.63438 -0.30695 -0.63477 -0.30949 -0.63555 -0.31181 C -0.63907 -0.32222 -0.63933 -0.32014 -0.64154 -0.3294 C -0.64193 -0.33125 -0.64206 -0.33334 -0.64258 -0.33496 C -0.64336 -0.3375 -0.64467 -0.33935 -0.64558 -0.3419 C -0.64636 -0.34422 -0.64688 -0.34676 -0.64753 -0.34908 C -0.64792 -0.35209 -0.64818 -0.3551 -0.64857 -0.35787 C -0.64883 -0.36042 -0.64948 -0.36273 -0.64948 -0.36505 C -0.64948 -0.37871 -0.64948 -0.39236 -0.64857 -0.40602 C -0.64844 -0.4081 -0.64753 -0.41019 -0.64649 -0.41135 C -0.64545 -0.41273 -0.64388 -0.4125 -0.64258 -0.41297 C -0.64089 -0.41528 -0.63763 -0.41991 -0.63555 -0.42199 C -0.63425 -0.42315 -0.63295 -0.42477 -0.63151 -0.42547 C -0.62956 -0.42662 -0.62748 -0.42662 -0.62553 -0.42732 C -0.62422 -0.42778 -0.62292 -0.42847 -0.62149 -0.42894 L -0.54558 -0.42732 C -0.54454 -0.42732 -0.54362 -0.42593 -0.54258 -0.42547 C -0.54024 -0.42477 -0.53789 -0.42431 -0.53555 -0.42361 C -0.53386 -0.42246 -0.5323 -0.42107 -0.5306 -0.42014 C -0.52787 -0.41875 -0.52513 -0.41806 -0.52253 -0.41667 C -0.51797 -0.41389 -0.51888 -0.41435 -0.5125 -0.41135 C -0.5112 -0.41065 -0.5099 -0.41019 -0.5086 -0.40949 C -0.50131 -0.40579 -0.51068 -0.40949 -0.50053 -0.40602 C -0.49948 -0.40486 -0.49857 -0.40324 -0.49753 -0.40232 C -0.49506 -0.40023 -0.49102 -0.39954 -0.48855 -0.39885 C -0.48724 -0.39838 -0.48112 -0.3963 -0.47956 -0.39537 C -0.47696 -0.39375 -0.46967 -0.38704 -0.46654 -0.38635 L -0.4586 -0.38472 C -0.45691 -0.38334 -0.45521 -0.38195 -0.45352 -0.38102 C -0.45092 -0.37963 -0.44493 -0.37847 -0.44258 -0.37755 C -0.44154 -0.37709 -0.44063 -0.37616 -0.43959 -0.3757 C -0.43724 -0.375 -0.4349 -0.37477 -0.43256 -0.37385 C -0.43112 -0.37361 -0.42995 -0.37222 -0.42852 -0.37222 C -0.41954 -0.37107 -0.41055 -0.37107 -0.40157 -0.37037 C -0.39818 -0.37107 -0.3948 -0.37107 -0.39154 -0.37222 C -0.38946 -0.37292 -0.38555 -0.3757 -0.38555 -0.37547 L -0.38555 -0.3757 " pathEditMode="relative" rAng="0" ptsTypes="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51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Картинки по запросу &quot;кошка на прозрачном фоне&quot;">
            <a:extLst>
              <a:ext uri="{FF2B5EF4-FFF2-40B4-BE49-F238E27FC236}">
                <a16:creationId xmlns:a16="http://schemas.microsoft.com/office/drawing/2014/main" id="{851A2CFE-0FA5-4181-9FD6-8FA77B0B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9" y="1294253"/>
            <a:ext cx="2362622" cy="203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&quot;трава на прозрачном фоне&quot;">
            <a:extLst>
              <a:ext uri="{FF2B5EF4-FFF2-40B4-BE49-F238E27FC236}">
                <a16:creationId xmlns:a16="http://schemas.microsoft.com/office/drawing/2014/main" id="{B8C3DE99-7B40-4A63-A19E-3B63900C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9" y="4398695"/>
            <a:ext cx="2269328" cy="17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Молоко коровье Крем Кувшин, молоко, png | PNGWing">
            <a:extLst>
              <a:ext uri="{FF2B5EF4-FFF2-40B4-BE49-F238E27FC236}">
                <a16:creationId xmlns:a16="http://schemas.microsoft.com/office/drawing/2014/main" id="{5F5F9785-BDC3-4710-88BE-CD17E82AD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05" y="4303109"/>
            <a:ext cx="1733173" cy="18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собака, щенок, корм для собак">
            <a:extLst>
              <a:ext uri="{FF2B5EF4-FFF2-40B4-BE49-F238E27FC236}">
                <a16:creationId xmlns:a16="http://schemas.microsoft.com/office/drawing/2014/main" id="{92DBED49-C177-4918-93CC-2BE65F215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94" y="4450973"/>
            <a:ext cx="2136295" cy="16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морковный, моркови масло семян, овощ">
            <a:extLst>
              <a:ext uri="{FF2B5EF4-FFF2-40B4-BE49-F238E27FC236}">
                <a16:creationId xmlns:a16="http://schemas.microsoft.com/office/drawing/2014/main" id="{C2689C59-149D-4483-A5DD-57D1AD47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54" y="4398694"/>
            <a:ext cx="2136295" cy="179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33 PSD, 33 PNG, Рыба на прозрачном фоне">
            <a:extLst>
              <a:ext uri="{FF2B5EF4-FFF2-40B4-BE49-F238E27FC236}">
                <a16:creationId xmlns:a16="http://schemas.microsoft.com/office/drawing/2014/main" id="{82A17942-82CF-4693-9248-337E529B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06" y="4398694"/>
            <a:ext cx="2857500" cy="16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-0.13565 L -0.03906 -0.13565 C -0.03828 -0.15532 -0.03893 -0.1537 -0.03711 -0.16782 C -0.03685 -0.16991 -0.03581 -0.17778 -0.03516 -0.18009 C -0.03138 -0.19352 -0.03294 -0.18518 -0.02813 -0.19792 C -0.02669 -0.20185 -0.02565 -0.20648 -0.02409 -0.21042 C -0.02044 -0.21944 -0.02097 -0.21528 -0.01719 -0.22106 C -0.01602 -0.22268 -0.01524 -0.225 -0.01419 -0.22639 C -0.01094 -0.23032 -0.00664 -0.23171 -0.00313 -0.23356 C -0.00143 -0.23426 0.00234 -0.23704 0.0039 -0.23704 L 0.11484 -0.23889 C 0.11692 -0.23935 0.11888 -0.23981 0.12083 -0.24051 C 0.12226 -0.24097 0.12344 -0.24236 0.12487 -0.24236 C 0.14323 -0.24352 0.16159 -0.24352 0.17982 -0.24421 C 0.19831 -0.25069 0.1737 -0.24236 0.22187 -0.24768 C 0.22591 -0.24815 0.22982 -0.25 0.23385 -0.25116 L 0.23984 -0.25301 C 0.25755 -0.26551 0.24088 -0.25509 0.28489 -0.25833 C 0.29948 -0.25949 0.28502 -0.25949 0.29388 -0.26204 C 0.29713 -0.26273 0.30052 -0.26319 0.3039 -0.26366 L 0.55885 -0.26204 C 0.56198 -0.2618 0.56484 -0.25949 0.56784 -0.25833 C 0.57018 -0.25764 0.57252 -0.25741 0.57487 -0.25671 C 0.57825 -0.25555 0.58151 -0.25393 0.58489 -0.25301 C 0.58932 -0.25162 0.5987 -0.25023 0.60286 -0.24954 L 0.61185 -0.24768 C 0.61315 -0.24722 0.61458 -0.24653 0.61588 -0.24583 C 0.62174 -0.24282 0.61706 -0.24375 0.62682 -0.24051 C 0.63151 -0.23912 0.6362 -0.23819 0.64088 -0.23704 C 0.64817 -0.23264 0.63867 -0.23796 0.65286 -0.23356 C 0.6556 -0.23264 0.6582 -0.23102 0.66081 -0.22986 L 0.71484 -0.23171 C 0.71627 -0.23171 0.71758 -0.23287 0.71888 -0.23356 C 0.72057 -0.23426 0.72213 -0.23472 0.72383 -0.23518 C 0.72591 -0.23704 0.72773 -0.23912 0.72982 -0.24051 C 0.73112 -0.24143 0.73255 -0.2419 0.73385 -0.24236 C 0.73685 -0.24352 0.73984 -0.24444 0.74284 -0.24583 C 0.74492 -0.24699 0.74674 -0.24861 0.74883 -0.24954 L 0.75781 -0.25301 C 0.76679 -0.26088 0.76302 -0.25856 0.76888 -0.26204 C 0.77317 -0.26805 0.77903 -0.27523 0.78281 -0.28333 C 0.78359 -0.28495 0.78424 -0.2868 0.78489 -0.28866 C 0.78802 -0.29745 0.7875 -0.29606 0.78984 -0.30463 C 0.79088 -0.31713 0.79206 -0.32454 0.78984 -0.33843 C 0.78919 -0.34236 0.78724 -0.34537 0.78581 -0.34907 C 0.78515 -0.35069 0.78476 -0.35301 0.78385 -0.3544 C 0.78216 -0.35671 0.7789 -0.36111 0.77682 -0.36319 C 0.77552 -0.36458 0.77422 -0.36551 0.77291 -0.36667 C 0.77187 -0.36782 0.77083 -0.36898 0.76992 -0.37037 C 0.76849 -0.37199 0.76732 -0.3743 0.76588 -0.37569 C 0.76393 -0.37731 0.76185 -0.37778 0.75989 -0.37917 C 0.75234 -0.38449 0.75742 -0.38148 0.74987 -0.38449 C 0.74857 -0.38518 0.74726 -0.38588 0.74583 -0.38634 C 0.74258 -0.3875 0.73919 -0.38843 0.73581 -0.38981 C 0.7345 -0.39051 0.7332 -0.3912 0.7319 -0.39167 C 0.7289 -0.39236 0.72591 -0.39282 0.72291 -0.39352 C 0.5776 -0.45787 0.42357 -0.39444 0.27383 -0.39352 C 0.25989 -0.39329 0.24583 -0.39213 0.2319 -0.39167 C 0.23086 -0.39097 0.22982 -0.39074 0.2289 -0.38981 C 0.22682 -0.38773 0.22526 -0.38356 0.22291 -0.38287 C 0.22122 -0.38218 0.21953 -0.38171 0.21784 -0.38102 C 0.21679 -0.38055 0.21588 -0.3794 0.21484 -0.37917 C 0.20469 -0.37731 0.20312 -0.37755 0.19687 -0.37755 L 0.19583 -0.37755 " pathEditMode="relative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-0.18056 L 0.2625 -0.18033 C 0.26393 -0.18542 0.2651 -0.19028 0.26654 -0.19491 C 0.26706 -0.19676 0.26797 -0.19838 0.26849 -0.20024 C 0.26901 -0.20186 0.26888 -0.20417 0.26953 -0.20556 C 0.27057 -0.20787 0.27227 -0.20903 0.27357 -0.21088 C 0.27422 -0.2132 0.27474 -0.21574 0.27552 -0.21806 C 0.27695 -0.22223 0.27943 -0.22732 0.28151 -0.23056 C 0.28542 -0.23611 0.28372 -0.23264 0.28854 -0.23588 C 0.29779 -0.2419 0.28633 -0.2375 0.29857 -0.24121 C 0.31524 -0.24051 0.3319 -0.24098 0.34857 -0.23936 C 0.35143 -0.23912 0.35716 -0.23496 0.36055 -0.23403 C 0.3625 -0.23334 0.36458 -0.23264 0.36654 -0.23218 C 0.37526 -0.2301 0.38008 -0.22986 0.38958 -0.22871 L 0.44453 -0.23056 C 0.44792 -0.23056 0.45104 -0.23797 0.45352 -0.23936 L 0.45651 -0.24121 C 0.45755 -0.24283 0.45833 -0.24514 0.45951 -0.24653 C 0.46042 -0.24746 0.46185 -0.24699 0.4625 -0.24815 C 0.46432 -0.25116 0.46524 -0.25533 0.46654 -0.2588 L 0.46862 -0.26436 L 0.47057 -0.26968 C 0.47122 -0.2713 0.47188 -0.27315 0.47253 -0.275 C 0.47357 -0.27732 0.47461 -0.27963 0.47552 -0.28195 C 0.48385 -0.30417 0.47539 -0.28125 0.47956 -0.2963 C 0.48008 -0.29815 0.48086 -0.29977 0.48151 -0.30162 C 0.4819 -0.30394 0.48203 -0.30649 0.48255 -0.3088 C 0.48399 -0.31528 0.4849 -0.31482 0.48555 -0.32107 C 0.48633 -0.32824 0.48763 -0.3426 0.48763 -0.34236 C 0.48724 -0.35602 0.4875 -0.36991 0.48659 -0.38334 C 0.48633 -0.38681 0.48242 -0.3919 0.48151 -0.39399 C 0.48073 -0.3963 0.48047 -0.39908 0.47956 -0.40116 C 0.47409 -0.41343 0.47487 -0.40903 0.46953 -0.41713 C 0.46849 -0.41875 0.46771 -0.42107 0.46654 -0.42246 C 0.46563 -0.42361 0.46445 -0.42338 0.46354 -0.42431 C 0.46185 -0.42593 0.46016 -0.42778 0.45859 -0.42963 C 0.45755 -0.43079 0.45664 -0.43241 0.4556 -0.43311 C 0.45365 -0.43473 0.4513 -0.43473 0.44961 -0.43681 C 0.4306 -0.45926 0.45117 -0.43635 0.4405 -0.44561 C 0.43815 -0.44769 0.43594 -0.4507 0.43359 -0.45278 C 0.43255 -0.45348 0.43151 -0.45394 0.4306 -0.4544 C 0.42891 -0.45556 0.42721 -0.45672 0.42552 -0.45811 C 0.42448 -0.45903 0.42357 -0.46065 0.42253 -0.46158 C 0.41849 -0.46574 0.41745 -0.46574 0.4125 -0.46875 C 0.41159 -0.46945 0.41055 -0.47014 0.40951 -0.47061 C 0.40521 -0.47176 0.40274 -0.47246 0.39857 -0.47408 C 0.39727 -0.47454 0.39583 -0.47524 0.39453 -0.47593 C 0.39284 -0.47662 0.39115 -0.47686 0.38958 -0.47755 C 0.38047 -0.48218 0.37708 -0.48588 0.36758 -0.4919 C 0.36628 -0.4926 0.36484 -0.49306 0.36354 -0.49352 L 0.24649 -0.4919 C 0.2444 -0.49167 0.24258 -0.48959 0.2405 -0.4882 C 0.23372 -0.48426 0.24206 -0.48936 0.23255 -0.48287 C 0.22695 -0.47917 0.22721 -0.48079 0.21849 -0.4794 C 0.21276 -0.47593 0.21836 -0.47917 0.21055 -0.47593 C 0.20781 -0.47477 0.20521 -0.47315 0.20247 -0.47223 C 0.19961 -0.4713 0.19649 -0.4713 0.19349 -0.47061 C 0.17096 -0.46389 0.20287 -0.46875 0.1655 -0.46528 C 0.15729 -0.46019 0.16914 -0.4669 0.15052 -0.46158 C 0.14818 -0.46088 0.14583 -0.45926 0.14349 -0.45811 C 0.14245 -0.45764 0.14154 -0.45672 0.1405 -0.45625 C 0.13451 -0.45417 0.12774 -0.45255 0.12149 -0.45093 C 0.11953 -0.44977 0.11758 -0.44838 0.1155 -0.44746 C 0.11354 -0.44653 0.11146 -0.4463 0.10951 -0.44561 C 0.10612 -0.44445 0.10287 -0.44329 0.09948 -0.44213 L 0.0875 -0.43681 L 0.08346 -0.43496 C 0.07904 -0.42894 0.07878 -0.42778 0.07253 -0.42431 C 0.07057 -0.42315 0.06849 -0.42315 0.06654 -0.42246 C 0.0655 -0.42084 0.06458 -0.41875 0.06354 -0.41713 C 0.06211 -0.41528 0.05651 -0.40973 0.05456 -0.40834 C 0.0526 -0.40695 0.05039 -0.40649 0.04857 -0.40463 C 0.04466 -0.40116 0.04115 -0.3963 0.0375 -0.39236 C 0.03581 -0.39051 0.03412 -0.38889 0.03255 -0.38704 C 0.03151 -0.38565 0.0306 -0.38449 0.02956 -0.38334 C 0.02826 -0.38218 0.02682 -0.38125 0.02552 -0.37986 C 0.02409 -0.37824 0.02292 -0.37616 0.02149 -0.37454 C 0.02057 -0.37315 0.0194 -0.37223 0.01849 -0.37084 C 0.01745 -0.36922 0.01667 -0.3669 0.0155 -0.36551 C 0.01458 -0.36459 0.01341 -0.36459 0.0125 -0.36389 C 0.01042 -0.36227 0.00846 -0.36019 0.00651 -0.35857 C 0.00352 -0.36204 0.00287 -0.36227 0.00052 -0.36736 C -0.00026 -0.36899 -0.00143 -0.37269 -0.00143 -0.37246 L -0.00143 -0.37269 L -0.00143 -0.37616 L 0.0125 -0.36922 L 0.00951 -0.37986 " pathEditMode="relative" rAng="0" ptsTypes="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04 -0.13774 L 0.07904 -0.1375 C 0.07995 -0.1426 0.08099 -0.14723 0.08203 -0.15209 C 0.08242 -0.15394 0.08308 -0.15556 0.08308 -0.15741 C 0.08308 -0.16459 0.08282 -0.17176 0.08203 -0.17871 C 0.08177 -0.18079 0.08073 -0.18241 0.07995 -0.18403 C 0.07839 -0.1875 0.0763 -0.19098 0.07396 -0.19306 C 0.07305 -0.19375 0.07201 -0.19399 0.07097 -0.19468 C 0.06992 -0.19561 0.06914 -0.19723 0.06797 -0.19838 C 0.06706 -0.19908 0.06602 -0.19931 0.06498 -0.2 C 0.06394 -0.20093 0.06315 -0.20278 0.06198 -0.20371 C 0.06003 -0.2051 0.05808 -0.20602 0.05599 -0.20718 C 0.05495 -0.20787 0.05404 -0.20857 0.053 -0.20903 C 0.05039 -0.21019 0.04766 -0.21088 0.04505 -0.2125 L 0.03907 -0.21598 C 0.03802 -0.21667 0.03685 -0.2169 0.03607 -0.21783 C 0.03503 -0.21899 0.03425 -0.22107 0.03308 -0.2213 C 0.02735 -0.22292 0.02175 -0.22269 0.01602 -0.22315 L 0.00808 -0.225 C 0.00573 -0.22547 0.00339 -0.22639 0.00104 -0.22662 C -0.00364 -0.22755 -0.00833 -0.22801 -0.01302 -0.22848 C -0.02265 -0.23287 -0.0112 -0.22824 -0.02995 -0.23218 C -0.03138 -0.23241 -0.03255 -0.23357 -0.03398 -0.2338 C -0.03997 -0.23473 -0.04596 -0.23496 -0.05195 -0.23565 L -0.09896 -0.2338 L -0.197 -0.23218 C -0.1987 -0.23195 -0.20625 -0.22709 -0.2069 -0.22662 C -0.20833 -0.22616 -0.20963 -0.2257 -0.21093 -0.225 C -0.21302 -0.22385 -0.21497 -0.22223 -0.21692 -0.2213 C -0.21966 -0.22014 -0.22239 -0.21945 -0.225 -0.21783 C -0.22877 -0.21551 -0.23112 -0.21389 -0.23489 -0.2125 C -0.23698 -0.21181 -0.23893 -0.21135 -0.24101 -0.21065 C -0.25104 -0.20741 -0.24036 -0.21019 -0.2539 -0.20718 C -0.25495 -0.20649 -0.25599 -0.20602 -0.2569 -0.20533 C -0.26028 -0.20324 -0.26172 -0.20162 -0.26497 -0.2 C -0.26627 -0.19931 -0.26758 -0.19861 -0.26901 -0.19838 C -0.27291 -0.19746 -0.27695 -0.19699 -0.28099 -0.19653 L -0.38294 -0.19838 C -0.38437 -0.19838 -0.38554 -0.20116 -0.38698 -0.20186 C -0.39088 -0.20371 -0.39505 -0.20301 -0.39896 -0.20533 C -0.40286 -0.20764 -0.40547 -0.20949 -0.40989 -0.21065 C -0.41823 -0.2132 -0.41393 -0.21204 -0.42291 -0.21436 C -0.43203 -0.21968 -0.41771 -0.21135 -0.43099 -0.21783 C -0.43294 -0.21875 -0.43489 -0.22061 -0.43698 -0.2213 C -0.44297 -0.22408 -0.43958 -0.22269 -0.44687 -0.225 C -0.4483 -0.22616 -0.44948 -0.22755 -0.45091 -0.22848 C -0.45221 -0.2294 -0.45364 -0.22963 -0.45495 -0.23033 C -0.46198 -0.2338 -0.45299 -0.23079 -0.46497 -0.2338 C -0.46653 -0.23496 -0.46823 -0.23635 -0.46992 -0.2375 C -0.47096 -0.23797 -0.472 -0.23843 -0.47291 -0.23912 C -0.47461 -0.24028 -0.4763 -0.24167 -0.47799 -0.24283 C -0.4789 -0.24329 -0.47995 -0.24375 -0.48099 -0.24445 C -0.48867 -0.25139 -0.47942 -0.24537 -0.48698 -0.24977 C -0.48724 -0.25162 -0.48815 -0.25324 -0.48789 -0.2551 C -0.48776 -0.25718 -0.48685 -0.25926 -0.48593 -0.26042 C -0.48216 -0.26528 -0.47591 -0.26505 -0.47187 -0.26574 C -0.43372 -0.28287 -0.46601 -0.26899 -0.36198 -0.26574 C -0.35833 -0.26574 -0.35182 -0.2632 -0.34791 -0.26227 C -0.32226 -0.25579 -0.36054 -0.26598 -0.32995 -0.2588 C -0.32825 -0.25834 -0.32656 -0.25741 -0.325 -0.25695 C -0.32122 -0.25579 -0.31666 -0.2551 -0.31289 -0.25348 C -0.31093 -0.25232 -0.3069 -0.24977 -0.3069 -0.24954 L -0.11302 -0.25162 C -0.10768 -0.25162 -0.10234 -0.25255 -0.097 -0.25348 C -0.09557 -0.25371 -0.09427 -0.25486 -0.09297 -0.2551 C -0.08997 -0.25602 -0.08698 -0.25625 -0.08398 -0.25695 C -0.07396 -0.26297 -0.08958 -0.25371 -0.07695 -0.26042 C -0.075 -0.26158 -0.07304 -0.26343 -0.07096 -0.26412 L -0.06497 -0.26574 C -0.06393 -0.26713 -0.06302 -0.26852 -0.06198 -0.26945 C -0.05403 -0.27547 -0.06211 -0.26574 -0.05299 -0.27477 C -0.05156 -0.27616 -0.05026 -0.27801 -0.04896 -0.2801 C -0.04752 -0.28218 -0.04661 -0.28542 -0.04492 -0.28727 C -0.04323 -0.28912 -0.04101 -0.28959 -0.03893 -0.29074 C -0.03802 -0.2926 -0.03711 -0.29445 -0.03593 -0.29607 C -0.03385 -0.29931 -0.03138 -0.30093 -0.02903 -0.30324 C -0.02825 -0.30486 -0.02786 -0.30718 -0.02695 -0.30857 C -0.02617 -0.30973 -0.02487 -0.30949 -0.02396 -0.31019 C -0.02291 -0.31135 -0.02187 -0.3125 -0.02096 -0.31389 C -0.01992 -0.31551 -0.01914 -0.31783 -0.01797 -0.31922 C -0.01679 -0.32061 -0.01523 -0.3213 -0.01393 -0.32269 C -0.0108 -0.32662 -0.0082 -0.33149 -0.00495 -0.33519 L 0.00104 -0.34236 L 0.00404 -0.34584 C 0.00469 -0.34769 0.00547 -0.34931 0.00599 -0.35116 C 0.0069 -0.35463 0.00808 -0.36181 0.00808 -0.36158 C 0.00782 -0.37037 0.01042 -0.39144 0.00508 -0.40093 C 0.00417 -0.40255 0.003 -0.40324 0.00196 -0.4044 C -0.0013 -0.41343 0.00104 -0.40857 -0.00599 -0.4169 C -0.00703 -0.41806 -0.00781 -0.41991 -0.00898 -0.42061 C -0.01093 -0.42176 -0.01328 -0.42199 -0.01497 -0.42408 C -0.01601 -0.42524 -0.01705 -0.42616 -0.01797 -0.42755 C -0.01901 -0.42917 -0.01979 -0.43172 -0.02096 -0.43287 C -0.02213 -0.43426 -0.0237 -0.43403 -0.025 -0.43473 C -0.02604 -0.43519 -0.02708 -0.43565 -0.02799 -0.43658 C -0.02903 -0.4375 -0.02981 -0.43912 -0.03099 -0.44005 C -0.03229 -0.44098 -0.03359 -0.44121 -0.03502 -0.4419 C -0.04218 -0.44537 -0.03281 -0.44167 -0.04297 -0.44537 C -0.04427 -0.44653 -0.04557 -0.44792 -0.047 -0.44885 C -0.0483 -0.44977 -0.04961 -0.45 -0.05104 -0.4507 C -0.05794 -0.45417 -0.04909 -0.45116 -0.06093 -0.45417 C -0.08125 -0.45371 -0.10169 -0.45417 -0.122 -0.45255 C -0.12409 -0.45232 -0.12591 -0.45 -0.12799 -0.44885 C -0.13047 -0.44769 -0.13359 -0.44746 -0.13593 -0.44537 C -0.13698 -0.44445 -0.13789 -0.4426 -0.13893 -0.4419 C -0.14088 -0.44074 -0.14297 -0.44098 -0.14492 -0.44005 C -0.147 -0.43912 -0.14896 -0.43774 -0.15091 -0.43658 L -0.1539 -0.43473 C -0.15495 -0.43287 -0.15573 -0.43079 -0.15703 -0.4294 C -0.15781 -0.42824 -0.15911 -0.42871 -0.16002 -0.42755 C -0.1612 -0.4257 -0.16159 -0.42223 -0.16302 -0.42061 C -0.16471 -0.41852 -0.16705 -0.41829 -0.16901 -0.4169 C -0.17031 -0.41598 -0.17174 -0.41505 -0.17291 -0.41343 C -0.17955 -0.4051 -0.17252 -0.41019 -0.1789 -0.40625 C -0.18138 -0.39977 -0.17995 -0.40186 -0.18294 -0.39908 L -0.18294 -0.39885 " pathEditMode="relative" rAng="0" ptsTypes="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51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&quot;машние доживотные на прозрачном фоне&quot;">
            <a:extLst>
              <a:ext uri="{FF2B5EF4-FFF2-40B4-BE49-F238E27FC236}">
                <a16:creationId xmlns:a16="http://schemas.microsoft.com/office/drawing/2014/main" id="{1F9F2CBF-A178-48B3-917D-047DD0BE8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73" y="735954"/>
            <a:ext cx="2749277" cy="23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морковный, моркови масло семян, овощ">
            <a:extLst>
              <a:ext uri="{FF2B5EF4-FFF2-40B4-BE49-F238E27FC236}">
                <a16:creationId xmlns:a16="http://schemas.microsoft.com/office/drawing/2014/main" id="{3E33E514-ED82-4138-B518-0B82ADEF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5" y="4561445"/>
            <a:ext cx="1948204" cy="15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33 PSD, 33 PNG, Рыба на прозрачном фоне">
            <a:extLst>
              <a:ext uri="{FF2B5EF4-FFF2-40B4-BE49-F238E27FC236}">
                <a16:creationId xmlns:a16="http://schemas.microsoft.com/office/drawing/2014/main" id="{B4775AC9-088F-4BD2-9AE7-6E71D528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32" y="4528829"/>
            <a:ext cx="2857500" cy="15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собака, щенок, корм для собак">
            <a:extLst>
              <a:ext uri="{FF2B5EF4-FFF2-40B4-BE49-F238E27FC236}">
                <a16:creationId xmlns:a16="http://schemas.microsoft.com/office/drawing/2014/main" id="{AD9A3BBC-36B6-48A0-B03D-096AB2FE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76" y="4496213"/>
            <a:ext cx="2136295" cy="15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lfouf салат, капуста, овощ">
            <a:extLst>
              <a:ext uri="{FF2B5EF4-FFF2-40B4-BE49-F238E27FC236}">
                <a16:creationId xmlns:a16="http://schemas.microsoft.com/office/drawing/2014/main" id="{97042847-F12B-47CA-ADA5-77285A9A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45" y="4496213"/>
            <a:ext cx="2340713" cy="15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Шоколад молочный Молочный коктейль Шоколадный батончик, молочный, еда,  ароматизированная png | PNGEgg">
            <a:extLst>
              <a:ext uri="{FF2B5EF4-FFF2-40B4-BE49-F238E27FC236}">
                <a16:creationId xmlns:a16="http://schemas.microsoft.com/office/drawing/2014/main" id="{911D4227-143F-42B3-A6C3-93378E43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72" y="4496213"/>
            <a:ext cx="1632030" cy="15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&quot;машние доживотные на прозрачном фоне&quot;">
            <a:extLst>
              <a:ext uri="{FF2B5EF4-FFF2-40B4-BE49-F238E27FC236}">
                <a16:creationId xmlns:a16="http://schemas.microsoft.com/office/drawing/2014/main" id="{F0AC9B2C-FF6E-42D0-B605-87CBF963C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73" y="763849"/>
            <a:ext cx="2749277" cy="23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0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58 -0.11644 L -0.07058 -0.11644 C -0.07097 -0.14144 -0.07097 -0.16644 -0.07162 -0.19121 C -0.07162 -0.19491 -0.07253 -0.19838 -0.07253 -0.20186 C -0.07253 -0.21621 -0.07214 -0.23033 -0.07162 -0.24468 C -0.07136 -0.25139 -0.06966 -0.25487 -0.06758 -0.26065 C -0.06589 -0.26551 -0.06511 -0.2676 -0.06263 -0.2713 C -0.06003 -0.275 -0.05781 -0.2801 -0.05456 -0.28195 C -0.04167 -0.28959 -0.06393 -0.27662 -0.04753 -0.28565 C -0.04453 -0.28727 -0.04167 -0.28959 -0.03854 -0.29098 C -0.02891 -0.29514 -0.03334 -0.29352 -0.02565 -0.2963 C -0.01758 -0.30348 -0.02539 -0.29723 -0.01159 -0.30325 C -0.0013 -0.30787 -0.00625 -0.30625 0.00338 -0.3088 C 0.02474 -0.30811 0.04609 -0.30857 0.06745 -0.30695 C 0.06953 -0.30672 0.07135 -0.30394 0.07344 -0.30325 L 0.07942 -0.30162 C 0.0931 -0.2919 0.07591 -0.30348 0.08945 -0.2963 C 0.09114 -0.29537 0.09271 -0.29329 0.0944 -0.2926 C 0.10299 -0.28912 0.10026 -0.29283 0.10638 -0.28912 C 0.11028 -0.28681 0.11328 -0.28357 0.11745 -0.28195 C 0.11914 -0.28149 0.12083 -0.28102 0.12239 -0.28033 C 0.12448 -0.27917 0.12643 -0.27778 0.12838 -0.27662 C 0.12942 -0.27616 0.13034 -0.275 0.13138 -0.27477 C 0.14114 -0.27269 0.13672 -0.27408 0.1444 -0.2713 C 0.1457 -0.27014 0.147 -0.26852 0.14844 -0.26783 C 0.15104 -0.26621 0.15638 -0.26412 0.15638 -0.26412 C 0.15742 -0.26297 0.15833 -0.26158 0.15937 -0.26065 C 0.16081 -0.2595 0.16732 -0.25764 0.16836 -0.25718 C 0.1694 -0.25672 0.17044 -0.25602 0.17135 -0.25533 C 0.17409 -0.25348 0.17669 -0.25139 0.17942 -0.25 C 0.18164 -0.24885 0.18411 -0.24885 0.18646 -0.24815 C 0.18776 -0.24769 0.18906 -0.24676 0.19036 -0.24653 C 0.19505 -0.24561 0.19974 -0.24514 0.20442 -0.24468 C 0.20846 -0.24352 0.21263 -0.24329 0.2164 -0.24098 C 0.2194 -0.23936 0.22226 -0.23635 0.22539 -0.23565 C 0.22969 -0.23496 0.23502 -0.23426 0.23945 -0.23218 C 0.2414 -0.23125 0.24336 -0.22963 0.24544 -0.22871 C 0.247 -0.22778 0.2487 -0.22755 0.25039 -0.22686 C 0.25169 -0.22639 0.25312 -0.2257 0.25442 -0.225 C 0.25677 -0.22408 0.26328 -0.222 0.26536 -0.22153 C 0.2694 -0.22084 0.27344 -0.22037 0.27747 -0.21968 C 0.27838 -0.21922 0.27942 -0.21852 0.28047 -0.21806 C 0.29674 -0.21065 0.31692 -0.21737 0.33138 -0.21806 C 0.33281 -0.21852 0.33411 -0.21922 0.33541 -0.21968 C 0.33711 -0.22037 0.3388 -0.22084 0.34036 -0.22153 C 0.34349 -0.22269 0.34661 -0.22408 0.34948 -0.22686 C 0.35156 -0.22894 0.35325 -0.23195 0.35547 -0.23403 C 0.35677 -0.23519 0.35807 -0.23612 0.35937 -0.2375 C 0.36041 -0.23866 0.36146 -0.23982 0.36237 -0.24098 C 0.3638 -0.24283 0.36497 -0.24491 0.3664 -0.24653 C 0.36732 -0.24746 0.36836 -0.24769 0.3694 -0.24815 C 0.37044 -0.25 0.37122 -0.25209 0.37239 -0.25348 C 0.37396 -0.25556 0.37578 -0.25695 0.37747 -0.2588 C 0.37942 -0.26112 0.38138 -0.26366 0.38346 -0.26598 C 0.38672 -0.26991 0.39219 -0.27616 0.3944 -0.28033 C 0.40182 -0.29352 0.39271 -0.27662 0.40039 -0.2926 C 0.4013 -0.29468 0.40247 -0.2963 0.40338 -0.29792 C 0.40586 -0.31065 0.40247 -0.29537 0.40742 -0.3088 C 0.41133 -0.31899 0.40469 -0.30973 0.41146 -0.3176 C 0.41276 -0.32223 0.41419 -0.32825 0.4164 -0.33172 C 0.41758 -0.33357 0.41914 -0.33403 0.42044 -0.33542 C 0.42539 -0.34028 0.42174 -0.33797 0.42747 -0.34422 C 0.42864 -0.34561 0.43021 -0.34653 0.43138 -0.34792 C 0.43281 -0.34931 0.43398 -0.35162 0.43541 -0.35325 C 0.43633 -0.35417 0.4375 -0.35417 0.43841 -0.35487 C 0.44075 -0.35672 0.4431 -0.35834 0.44544 -0.36019 C 0.44674 -0.36135 0.44817 -0.3625 0.44948 -0.36389 C 0.45052 -0.36482 0.4513 -0.36644 0.45247 -0.36737 C 0.45364 -0.36829 0.45508 -0.36852 0.45638 -0.36922 C 0.45742 -0.36968 0.45846 -0.37014 0.45937 -0.37084 C 0.46081 -0.372 0.46198 -0.37362 0.46341 -0.37454 C 0.46536 -0.37593 0.46745 -0.37686 0.4694 -0.37801 L 0.47239 -0.37987 C 0.47344 -0.38033 0.47435 -0.38125 0.47539 -0.38172 L 0.47942 -0.38334 C 0.48138 -0.38311 0.4914 -0.38519 0.4944 -0.37801 C 0.49479 -0.37709 0.4944 -0.3757 0.4944 -0.37454 L 0.4914 -0.36922 " pathEditMode="relative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29 -0.13542 L -0.08229 -0.13519 C -0.08541 -0.13797 -0.08828 -0.14051 -0.0914 -0.1426 C -0.09401 -0.14468 -0.09557 -0.14468 -0.0983 -0.1463 C -0.09934 -0.14676 -0.10026 -0.14769 -0.1013 -0.14792 C -0.10468 -0.14885 -0.10807 -0.14908 -0.11132 -0.14977 C -0.11562 -0.15209 -0.12005 -0.15463 -0.12434 -0.15695 C -0.12695 -0.15811 -0.12968 -0.15926 -0.13229 -0.16042 L -0.14036 -0.16389 C -0.14401 -0.16574 -0.14765 -0.16829 -0.1513 -0.16922 C -0.16315 -0.17269 -0.15234 -0.16945 -0.16132 -0.17292 C -0.16302 -0.17362 -0.16471 -0.17385 -0.1664 -0.17454 C -0.16731 -0.175 -0.16835 -0.1757 -0.1694 -0.17639 C -0.17044 -0.17732 -0.17122 -0.1794 -0.17239 -0.1801 C -0.17578 -0.18149 -0.19804 -0.18357 -0.1983 -0.18357 C -0.22395 -0.19885 -0.20338 -0.18704 -0.2733 -0.18704 L -0.4013 -0.18542 C -0.40937 -0.18473 -0.41731 -0.18449 -0.42539 -0.18357 C -0.44869 -0.18056 -0.41484 -0.18311 -0.43437 -0.1801 C -0.44062 -0.17894 -0.447 -0.17894 -0.45338 -0.17824 C -0.45768 -0.17778 -0.46197 -0.17709 -0.46627 -0.17639 L -0.5233 -0.17824 C -0.53098 -0.17871 -0.52786 -0.18079 -0.53528 -0.18357 L -0.54036 -0.18542 C -0.55 -0.19815 -0.53763 -0.18287 -0.55026 -0.19422 C -0.55585 -0.19908 -0.55312 -0.19607 -0.55833 -0.20301 C -0.56041 -0.21412 -0.55872 -0.20695 -0.56536 -0.22269 L -0.56536 -0.22246 C -0.56601 -0.225 -0.56653 -0.22755 -0.56731 -0.22987 C -0.56861 -0.23334 -0.57135 -0.24051 -0.57135 -0.24028 C -0.5733 -0.25764 -0.57083 -0.24237 -0.57434 -0.25463 C -0.57552 -0.25903 -0.57565 -0.26436 -0.5763 -0.26899 C -0.57682 -0.27246 -0.57825 -0.27963 -0.57825 -0.2794 C -0.57799 -0.29862 -0.57812 -0.3176 -0.57734 -0.33635 C -0.57708 -0.34144 -0.5763 -0.34607 -0.57526 -0.3507 C -0.5746 -0.35371 -0.57395 -0.35649 -0.5733 -0.35949 C -0.57291 -0.36135 -0.57278 -0.3632 -0.57226 -0.36482 C -0.57174 -0.3669 -0.57096 -0.36829 -0.57031 -0.37014 C -0.56927 -0.37362 -0.56835 -0.37755 -0.56731 -0.38102 C -0.56679 -0.38287 -0.56588 -0.38449 -0.56536 -0.38635 C -0.55924 -0.40556 -0.56549 -0.39005 -0.55937 -0.40232 C -0.55312 -0.41459 -0.55703 -0.41135 -0.5513 -0.41459 C -0.55 -0.41644 -0.54856 -0.41806 -0.54726 -0.42014 C -0.54622 -0.42176 -0.54544 -0.42408 -0.54427 -0.42547 C -0.54244 -0.42755 -0.54023 -0.42848 -0.53828 -0.43079 C -0.5371 -0.43218 -0.53645 -0.43449 -0.53528 -0.43612 C -0.52708 -0.44746 -0.53216 -0.43936 -0.52526 -0.44676 C -0.5233 -0.44885 -0.52161 -0.45255 -0.51927 -0.45371 C -0.51445 -0.45672 -0.51458 -0.45625 -0.50833 -0.46274 C -0.50598 -0.46505 -0.50377 -0.46783 -0.5013 -0.46991 C -0.49934 -0.4713 -0.49726 -0.47199 -0.49531 -0.47338 C -0.49231 -0.4757 -0.4858 -0.48102 -0.48229 -0.48218 C -0.48098 -0.48264 -0.475 -0.48473 -0.4733 -0.48588 C -0.47187 -0.48681 -0.47083 -0.48912 -0.46927 -0.48936 C -0.46067 -0.49144 -0.45195 -0.49144 -0.44335 -0.49283 C -0.44101 -0.49329 -0.43867 -0.49399 -0.43632 -0.49468 C -0.43359 -0.49561 -0.42838 -0.49815 -0.42838 -0.49792 L -0.35338 -0.49653 C -0.35169 -0.4963 -0.35 -0.49537 -0.3483 -0.49468 C -0.34283 -0.4926 -0.34531 -0.49329 -0.33932 -0.48936 C -0.33841 -0.48866 -0.33736 -0.4882 -0.33632 -0.4875 C -0.33463 -0.48658 -0.33307 -0.48496 -0.33138 -0.48403 C -0.33007 -0.48334 -0.32864 -0.48287 -0.32734 -0.48218 C -0.3263 -0.48172 -0.32539 -0.48102 -0.32434 -0.48056 C -0.32304 -0.47987 -0.32161 -0.47963 -0.32031 -0.47871 C -0.31106 -0.47246 -0.32252 -0.47709 -0.31028 -0.47338 C -0.30156 -0.46297 -0.31562 -0.47894 -0.3013 -0.46621 C -0.29986 -0.46505 -0.29882 -0.4625 -0.29739 -0.46088 C -0.29648 -0.45996 -0.29531 -0.45996 -0.2944 -0.45926 C -0.29322 -0.45811 -0.29244 -0.45649 -0.2914 -0.45556 C -0.28125 -0.44792 -0.29479 -0.46227 -0.28138 -0.45024 C -0.27916 -0.44838 -0.27708 -0.44607 -0.27539 -0.44306 C -0.27317 -0.43912 -0.27213 -0.43681 -0.2694 -0.43426 C -0.26835 -0.43334 -0.26731 -0.43334 -0.2664 -0.43241 C -0.26419 -0.43056 -0.26119 -0.4257 -0.25937 -0.42362 C -0.25807 -0.42223 -0.25677 -0.42107 -0.25533 -0.42014 C -0.25377 -0.41899 -0.25 -0.41806 -0.2483 -0.41644 C -0.24622 -0.41436 -0.24466 -0.41065 -0.24231 -0.40926 C -0.23893 -0.40741 -0.2388 -0.40764 -0.23528 -0.40394 C -0.22994 -0.39862 -0.23489 -0.40186 -0.22929 -0.39862 C -0.22265 -0.38681 -0.23046 -0.39885 -0.22239 -0.39167 C -0.21471 -0.38473 -0.21822 -0.38635 -0.21341 -0.37917 C -0.21236 -0.37778 -0.21132 -0.37686 -0.21028 -0.37547 C -0.20963 -0.37385 -0.20924 -0.37176 -0.20833 -0.37014 C -0.20429 -0.3632 -0.20598 -0.37084 -0.20338 -0.36135 C -0.20325 -0.36088 -0.20338 -0.36019 -0.20338 -0.35949 L -0.20338 -0.35926 L -0.20338 -0.35949 L -0.1983 -0.35255 " pathEditMode="relative" rAng="0" ptsTypes="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5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Картинки по запросу &quot;кошка на прозрачном фоне&quot;">
            <a:extLst>
              <a:ext uri="{FF2B5EF4-FFF2-40B4-BE49-F238E27FC236}">
                <a16:creationId xmlns:a16="http://schemas.microsoft.com/office/drawing/2014/main" id="{9984B341-EAC5-4A7D-8F24-63F66EF8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17" y="546104"/>
            <a:ext cx="2362622" cy="203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&quot;машние доживотные на прозрачном фоне&quot;">
            <a:extLst>
              <a:ext uri="{FF2B5EF4-FFF2-40B4-BE49-F238E27FC236}">
                <a16:creationId xmlns:a16="http://schemas.microsoft.com/office/drawing/2014/main" id="{0CD3BA7B-4E0E-4777-AF1B-9234D997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27" y="376715"/>
            <a:ext cx="2749277" cy="23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Картинки по запросу &quot;собака на прозрачном фоне&quot;">
            <a:extLst>
              <a:ext uri="{FF2B5EF4-FFF2-40B4-BE49-F238E27FC236}">
                <a16:creationId xmlns:a16="http://schemas.microsoft.com/office/drawing/2014/main" id="{2E672510-6967-46E2-A2FE-B1513FCC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21" y="160050"/>
            <a:ext cx="2225648" cy="28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Картинки по запросу &quot;корова на прозрачном фоне&quot;">
            <a:extLst>
              <a:ext uri="{FF2B5EF4-FFF2-40B4-BE49-F238E27FC236}">
                <a16:creationId xmlns:a16="http://schemas.microsoft.com/office/drawing/2014/main" id="{8621FC32-3FF3-444C-A105-40F4DE3D8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559" y="595307"/>
            <a:ext cx="3066241" cy="21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&quot;машние доживотные на прозрачном фоне&quot;">
            <a:extLst>
              <a:ext uri="{FF2B5EF4-FFF2-40B4-BE49-F238E27FC236}">
                <a16:creationId xmlns:a16="http://schemas.microsoft.com/office/drawing/2014/main" id="{415001DD-8D40-4A20-B6C1-8991265E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91" y="441236"/>
            <a:ext cx="3288737" cy="24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lfouf салат, капуста, овощ">
            <a:extLst>
              <a:ext uri="{FF2B5EF4-FFF2-40B4-BE49-F238E27FC236}">
                <a16:creationId xmlns:a16="http://schemas.microsoft.com/office/drawing/2014/main" id="{4141E0BC-E1BF-4026-A877-8D9C0AD9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65" y="3685328"/>
            <a:ext cx="2340713" cy="15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33 PSD, 33 PNG, Рыба на прозрачном фоне">
            <a:extLst>
              <a:ext uri="{FF2B5EF4-FFF2-40B4-BE49-F238E27FC236}">
                <a16:creationId xmlns:a16="http://schemas.microsoft.com/office/drawing/2014/main" id="{E6F63C1F-AE7E-4998-B6DC-F4C9261D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0" y="3893984"/>
            <a:ext cx="2857500" cy="15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собака, щенок, корм для собак">
            <a:extLst>
              <a:ext uri="{FF2B5EF4-FFF2-40B4-BE49-F238E27FC236}">
                <a16:creationId xmlns:a16="http://schemas.microsoft.com/office/drawing/2014/main" id="{35F40705-3492-4F37-8B4A-5EE9717DB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66" y="5311922"/>
            <a:ext cx="2136295" cy="15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&quot;трава на прозрачном фоне&quot;">
            <a:extLst>
              <a:ext uri="{FF2B5EF4-FFF2-40B4-BE49-F238E27FC236}">
                <a16:creationId xmlns:a16="http://schemas.microsoft.com/office/drawing/2014/main" id="{C442C517-5690-4D22-99DA-B41EAAD9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14" y="4676645"/>
            <a:ext cx="2164072" cy="151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стопка коричневых листьев, овсяная солома сено, солома, Разное, еда, другие  png | PNGWing">
            <a:extLst>
              <a:ext uri="{FF2B5EF4-FFF2-40B4-BE49-F238E27FC236}">
                <a16:creationId xmlns:a16="http://schemas.microsoft.com/office/drawing/2014/main" id="{4509A8FC-243A-4951-B2E6-C9D178DD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3" y="5250650"/>
            <a:ext cx="2343150" cy="16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хлеб Грэма , ржаной хлеб, памперникель">
            <a:extLst>
              <a:ext uri="{FF2B5EF4-FFF2-40B4-BE49-F238E27FC236}">
                <a16:creationId xmlns:a16="http://schemas.microsoft.com/office/drawing/2014/main" id="{E68BCC80-0F30-41D8-912B-67534ED2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60" y="5311922"/>
            <a:ext cx="1794048" cy="155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82 -0.14861 L -0.05182 -0.14861 C -0.05117 -0.14954 -0.05091 -0.1507 -0.04922 -0.15139 C -0.04791 -0.15209 -0.04531 -0.15232 -0.04388 -0.15278 C -0.04179 -0.15348 -0.04088 -0.15417 -0.03815 -0.1544 C -0.03737 -0.15463 -0.03633 -0.15463 -0.03554 -0.15486 C -0.03359 -0.15533 -0.03216 -0.15602 -0.02995 -0.15625 C -0.025 -0.15695 -0.02942 -0.15648 -0.02265 -0.15695 C -0.02148 -0.15718 -0.02018 -0.15718 -0.01901 -0.15741 C -0.0181 -0.15764 -0.01719 -0.15764 -0.01627 -0.15764 C -0.01471 -0.15787 -0.01315 -0.15787 -0.01172 -0.15811 C -0.00338 -0.15973 -0.01367 -0.15787 -0.00052 -0.15903 C 0.00078 -0.15926 0.00169 -0.15973 0.003 -0.15973 C 0.00469 -0.15996 0.01185 -0.16042 0.01328 -0.16042 C 0.01419 -0.16065 0.01498 -0.16088 0.01589 -0.16088 L 0.0711 -0.16042 C 0.07266 -0.16042 0.07578 -0.15996 0.07735 -0.15973 C 0.07878 -0.15973 0.07995 -0.15949 0.08112 -0.15949 C 0.08255 -0.15926 0.08412 -0.1588 0.08581 -0.1588 C 0.08841 -0.15857 0.09128 -0.15857 0.09401 -0.15857 C 0.10508 -0.15695 0.09388 -0.15834 0.10495 -0.15741 C 0.10599 -0.15718 0.10677 -0.15718 0.10781 -0.15695 C 0.10964 -0.15695 0.11146 -0.15672 0.11328 -0.15672 C 0.12214 -0.15533 0.11367 -0.15648 0.12696 -0.15556 C 0.12982 -0.15556 0.13268 -0.1551 0.13529 -0.15486 C 0.14297 -0.15348 0.13633 -0.1544 0.15091 -0.15394 C 0.15222 -0.15371 0.15339 -0.15371 0.15469 -0.15348 C 0.15651 -0.15324 0.15834 -0.15324 0.16029 -0.15324 C 0.16172 -0.15301 0.16315 -0.15301 0.16472 -0.15278 C 0.1724 -0.15255 0.17604 -0.15255 0.18412 -0.15209 C 0.21419 -0.15093 0.18529 -0.15162 0.22813 -0.15116 C 0.23125 -0.15093 0.23425 -0.15093 0.23724 -0.1507 C 0.24883 -0.15023 0.23776 -0.1507 0.24649 -0.15 C 0.24935 -0.14977 0.25768 -0.14954 0.26029 -0.14931 C 0.27748 -0.14607 0.2612 -0.14885 0.30899 -0.14838 C 0.31133 -0.14838 0.3194 -0.14792 0.32279 -0.14769 C 0.33347 -0.1463 0.32188 -0.14723 0.33099 -0.14676 C 0.33789 -0.14607 0.33711 -0.14607 0.34675 -0.14561 L 0.39531 -0.14676 C 0.39636 -0.14676 0.39714 -0.14676 0.39805 -0.14699 C 0.39935 -0.14699 0.40039 -0.14699 0.40183 -0.14723 C 0.4155 -0.14885 0.40547 -0.14792 0.4138 -0.14861 C 0.41472 -0.14885 0.4155 -0.14908 0.41641 -0.14931 C 0.41732 -0.14954 0.41836 -0.14954 0.41914 -0.14977 C 0.42201 -0.15023 0.42266 -0.15093 0.42565 -0.15139 C 0.42656 -0.15162 0.42748 -0.15162 0.42839 -0.15186 C 0.43216 -0.15232 0.43321 -0.15232 0.4375 -0.15255 C 0.43933 -0.15301 0.44102 -0.15348 0.4431 -0.15394 C 0.44883 -0.15463 0.44597 -0.1544 0.45143 -0.15486 C 0.45821 -0.15764 0.44922 -0.1544 0.45873 -0.15625 C 0.46029 -0.15672 0.46159 -0.15718 0.46328 -0.15764 C 0.46419 -0.15787 0.46524 -0.15787 0.46615 -0.15811 C 0.46797 -0.15857 0.46966 -0.15903 0.47149 -0.15949 C 0.47253 -0.15973 0.47331 -0.15996 0.47422 -0.16019 C 0.47774 -0.16065 0.47943 -0.16088 0.48242 -0.16204 C 0.48438 -0.16273 0.48581 -0.16343 0.48815 -0.16389 L 0.49636 -0.16621 L 0.49922 -0.16667 L 0.50196 -0.16736 C 0.50222 -0.16783 0.50248 -0.16806 0.50287 -0.16852 C 0.50404 -0.16945 0.50534 -0.16968 0.50742 -0.17061 C 0.50794 -0.1713 0.50808 -0.17199 0.50925 -0.17269 C 0.5112 -0.17385 0.5112 -0.17338 0.5112 -0.17385 L 0.5112 -0.17385 " pathEditMode="relative" rAng="0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2 -0.13843 L -0.03412 -0.13843 C -0.03308 -0.14329 -0.03242 -0.14838 -0.03112 -0.15278 C -0.03047 -0.15486 -0.02891 -0.15602 -0.02813 -0.1581 C -0.02722 -0.16088 -0.02709 -0.16435 -0.02617 -0.1669 C -0.02539 -0.16922 -0.02396 -0.17037 -0.02318 -0.17222 C -0.02227 -0.17454 -0.02188 -0.17709 -0.0211 -0.1794 C -0.01758 -0.19005 -0.0181 -0.18843 -0.01407 -0.19537 C -0.01198 -0.21042 -0.01485 -0.19514 -0.01016 -0.20787 C -0.00625 -0.21829 -0.01289 -0.2088 -0.00612 -0.2169 C -0.00261 -0.24213 -0.00599 -0.22199 -0.00209 -0.2382 C -0.0017 -0.23982 -0.00157 -0.2419 -0.00117 -0.24352 C -0.00052 -0.24537 0.00039 -0.24676 0.00091 -0.24885 C 0.00169 -0.25232 0.00208 -0.25602 0.00286 -0.25949 L 0.00494 -0.26829 C 0.00455 -0.28496 0.00508 -0.30162 0.0039 -0.31806 C 0.00364 -0.3206 0.00182 -0.32153 0.00091 -0.32338 C -0.00612 -0.33843 0.00468 -0.31852 -0.00417 -0.33426 C -0.00508 -0.33959 -0.00495 -0.34028 -0.00716 -0.34491 C -0.00808 -0.34676 -0.00925 -0.34815 -0.01016 -0.35023 C -0.01094 -0.35185 -0.0112 -0.35417 -0.01211 -0.35556 C -0.01289 -0.35672 -0.0142 -0.35648 -0.01511 -0.35718 C -0.01615 -0.35834 -0.01719 -0.35949 -0.0181 -0.36088 C -0.02149 -0.36505 -0.02683 -0.37315 -0.03008 -0.375 C -0.03216 -0.37616 -0.03438 -0.37662 -0.03607 -0.37871 C -0.03711 -0.37986 -0.03802 -0.38125 -0.03907 -0.38218 C -0.04102 -0.3838 -0.0431 -0.38449 -0.04519 -0.38565 L -0.04818 -0.3875 C -0.04909 -0.3882 -0.05013 -0.38843 -0.05117 -0.38935 C -0.05248 -0.39051 -0.05365 -0.3919 -0.05508 -0.39283 C -0.05873 -0.39491 -0.06771 -0.39607 -0.07019 -0.3963 L -0.15313 -0.39468 C -0.15521 -0.39445 -0.15716 -0.39329 -0.15912 -0.39283 C -0.16211 -0.39213 -0.16511 -0.39167 -0.1681 -0.39097 C -0.16914 -0.39051 -0.17006 -0.38959 -0.1711 -0.38935 C -0.17722 -0.38704 -0.18542 -0.38658 -0.19115 -0.38565 C -0.19545 -0.38426 -0.19766 -0.38334 -0.20209 -0.38218 C -0.21485 -0.37894 -0.2056 -0.38195 -0.21511 -0.37871 L -0.3681 -0.38033 C -0.36992 -0.38056 -0.37149 -0.38287 -0.37318 -0.38403 C -0.37513 -0.38519 -0.37709 -0.38681 -0.37917 -0.3875 C -0.38203 -0.38866 -0.38516 -0.38866 -0.38815 -0.38935 C -0.39011 -0.39097 -0.39193 -0.39352 -0.39414 -0.39468 C -0.40261 -0.39908 -0.40729 -0.39954 -0.41511 -0.40162 C -0.42019 -0.40301 -0.42292 -0.40417 -0.42813 -0.40533 C -0.43177 -0.40602 -0.43542 -0.40648 -0.4392 -0.40695 L -0.54011 -0.40533 C -0.54245 -0.4051 -0.54492 -0.4051 -0.54714 -0.40347 C -0.55039 -0.40116 -0.55039 -0.39514 -0.55209 -0.39097 C -0.55326 -0.38843 -0.55482 -0.38635 -0.55612 -0.38403 C -0.55769 -0.37315 -0.55664 -0.37917 -0.55912 -0.36621 L -0.56016 -0.36088 L -0.56107 -0.35556 L -0.56107 -0.35556 " pathEditMode="relative" ptsTypes="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9 -0.13565 L 0.03099 -0.13542 C 0.0319 -0.14005 0.03294 -0.14445 0.03411 -0.14885 C 0.03437 -0.15047 0.0345 -0.15209 0.03502 -0.15371 C 0.03593 -0.15602 0.03724 -0.15787 0.03815 -0.16019 C 0.03945 -0.16343 0.04049 -0.16829 0.04231 -0.17153 C 0.04336 -0.17269 0.0444 -0.17361 0.04557 -0.17477 C 0.04648 -0.18079 0.04635 -0.18195 0.04869 -0.1875 C 0.05247 -0.19676 0.05091 -0.19097 0.05377 -0.19885 C 0.05468 -0.20093 0.05546 -0.20301 0.05599 -0.20533 C 0.05651 -0.20787 0.05716 -0.21412 0.05807 -0.21667 C 0.05924 -0.22014 0.06093 -0.22338 0.06224 -0.22639 L 0.06432 -0.23125 C 0.06601 -0.23496 0.06718 -0.23843 0.06966 -0.24097 C 0.07044 -0.2419 0.07174 -0.2419 0.07278 -0.2426 C 0.08385 -0.25625 0.07278 -0.24445 0.08216 -0.2507 C 0.08333 -0.25139 0.08424 -0.25301 0.08528 -0.25394 C 0.08919 -0.25741 0.09362 -0.25996 0.09791 -0.26204 C 0.10208 -0.26412 0.10455 -0.26389 0.1095 -0.26505 C 0.1108 -0.26551 0.11224 -0.26644 0.11354 -0.2669 C 0.11705 -0.26806 0.12044 -0.26898 0.12408 -0.26991 L 0.13971 -0.27477 C 0.14804 -0.27917 0.14375 -0.27755 0.15221 -0.27986 C 0.16341 -0.28658 0.15169 -0.27986 0.16276 -0.28472 C 0.16497 -0.28565 0.16679 -0.2875 0.16901 -0.28797 L 0.17838 -0.28959 C 0.18554 -0.29306 0.17682 -0.28889 0.18802 -0.29283 C 0.18893 -0.29306 0.18997 -0.29398 0.19114 -0.29445 C 0.19583 -0.29607 0.20091 -0.29746 0.20572 -0.29931 L 0.20989 -0.3007 C 0.21054 -0.30232 0.21106 -0.3044 0.21197 -0.30556 C 0.21315 -0.30672 0.21484 -0.30672 0.21614 -0.30718 C 0.22408 -0.30926 0.23229 -0.30972 0.24036 -0.31065 L 0.37747 -0.30903 C 0.37955 -0.30903 0.38151 -0.30764 0.38372 -0.30718 C 0.38645 -0.30672 0.38932 -0.30625 0.39205 -0.30556 C 0.39974 -0.30185 0.39023 -0.30648 0.39947 -0.30232 C 0.40052 -0.30209 0.40143 -0.30116 0.4026 -0.3007 C 0.40429 -0.3 0.40612 -0.3 0.40768 -0.29931 C 0.40963 -0.29838 0.41132 -0.29699 0.41302 -0.29584 C 0.4151 -0.29491 0.41718 -0.29352 0.41927 -0.29283 C 0.422 -0.29144 0.42487 -0.29051 0.4276 -0.28959 C 0.42981 -0.28843 0.4319 -0.28681 0.43385 -0.28611 C 0.43919 -0.28496 0.44349 -0.28403 0.44856 -0.28125 C 0.44974 -0.28102 0.45065 -0.2801 0.45182 -0.27986 C 0.45416 -0.27894 0.45664 -0.27894 0.45911 -0.27824 C 0.46197 -0.27732 0.46471 -0.27593 0.46744 -0.27477 C 0.46927 -0.27431 0.47096 -0.27408 0.47278 -0.27338 C 0.47382 -0.27292 0.47474 -0.27199 0.47591 -0.27176 C 0.47721 -0.27107 0.47864 -0.2706 0.47994 -0.26991 C 0.49375 -0.27037 0.53046 -0.26273 0.55221 -0.27477 C 0.55377 -0.2757 0.55494 -0.27732 0.55651 -0.27824 C 0.55781 -0.27894 0.55937 -0.27894 0.56067 -0.27986 C 0.56276 -0.28079 0.56497 -0.28195 0.56692 -0.2831 C 0.56809 -0.28357 0.56914 -0.28357 0.57005 -0.28472 L 0.57317 -0.28797 C 0.57395 -0.28959 0.57447 -0.29121 0.57526 -0.29283 C 0.57617 -0.29445 0.57773 -0.2956 0.57838 -0.29746 C 0.5802 -0.30162 0.58086 -0.30648 0.58268 -0.31065 L 0.58684 -0.32037 C 0.58711 -0.32616 0.58802 -0.33218 0.58802 -0.33797 C 0.58802 -0.34445 0.58684 -0.35741 0.58684 -0.35718 L 0.58268 -0.36204 " pathEditMode="relative" rAng="0" ptsTypes="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3 -0.12338 L -0.03763 -0.12338 C -0.03802 -0.12592 -0.04023 -0.14629 -0.04166 -0.15023 L -0.0457 -0.16088 C -0.04635 -0.1625 -0.04687 -0.16458 -0.04765 -0.1662 L -0.05065 -0.17153 C -0.05104 -0.17384 -0.05104 -0.17639 -0.05169 -0.1787 C -0.05273 -0.18241 -0.05442 -0.18565 -0.05572 -0.18935 C -0.05846 -0.19676 -0.0569 -0.19305 -0.06067 -0.2 C -0.06106 -0.20162 -0.06119 -0.2037 -0.06171 -0.20532 C -0.06289 -0.20903 -0.06497 -0.2118 -0.06575 -0.21597 C -0.06601 -0.21759 -0.06614 -0.21967 -0.06666 -0.22129 C -0.06783 -0.225 -0.06992 -0.22778 -0.0707 -0.23194 C -0.07109 -0.23379 -0.07096 -0.23588 -0.07174 -0.23727 C -0.07343 -0.24028 -0.07565 -0.2419 -0.07773 -0.24444 C -0.07864 -0.2456 -0.07955 -0.24722 -0.08072 -0.24792 C -0.08164 -0.24861 -0.08281 -0.24884 -0.08372 -0.24977 C -0.08476 -0.25069 -0.08554 -0.25254 -0.08671 -0.25324 C -0.08828 -0.2544 -0.0901 -0.2544 -0.09166 -0.25509 C -0.0927 -0.25555 -0.09374 -0.25625 -0.09466 -0.25671 C -0.10743 -0.25625 -0.12006 -0.25648 -0.13269 -0.25509 C -0.13672 -0.25463 -0.14063 -0.25208 -0.14467 -0.25139 C -0.15144 -0.25023 -0.15808 -0.24838 -0.16472 -0.24792 L -0.21576 -0.24444 C -0.22474 -0.23912 -0.21446 -0.24467 -0.23568 -0.24074 C -0.23672 -0.24051 -0.23764 -0.23958 -0.23868 -0.23912 C -0.23998 -0.23842 -0.24141 -0.23773 -0.24271 -0.23727 C -0.24441 -0.23657 -0.2461 -0.23611 -0.24766 -0.23542 C -0.24974 -0.23472 -0.2517 -0.23449 -0.25365 -0.23379 C -0.25573 -0.23287 -0.25769 -0.23125 -0.25977 -0.23009 C -0.26068 -0.22963 -0.26172 -0.2287 -0.26277 -0.22847 C -0.26433 -0.22778 -0.26602 -0.22708 -0.26771 -0.22662 C -0.27566 -0.22454 -0.27383 -0.22592 -0.27969 -0.22315 C -0.28073 -0.22245 -0.28165 -0.22176 -0.28269 -0.22129 C -0.28399 -0.2206 -0.28542 -0.22014 -0.28672 -0.21944 C -0.28868 -0.21852 -0.29063 -0.21597 -0.29271 -0.21597 L -0.35769 -0.21227 C -0.35938 -0.21111 -0.36107 -0.21018 -0.36277 -0.20879 C -0.37045 -0.20185 -0.3612 -0.20787 -0.36875 -0.20347 L -0.49766 -0.20532 C -0.50274 -0.20532 -0.50769 -0.20671 -0.51277 -0.20694 C -0.52136 -0.20787 -0.53008 -0.20833 -0.53868 -0.20879 C -0.53972 -0.20949 -0.54076 -0.21018 -0.54167 -0.21065 C -0.54375 -0.21134 -0.54584 -0.21111 -0.54779 -0.21227 C -0.54922 -0.21342 -0.55027 -0.21643 -0.5517 -0.21759 C -0.55365 -0.21944 -0.56185 -0.22106 -0.56277 -0.22129 C -0.56472 -0.22245 -0.5668 -0.22338 -0.56875 -0.22477 C -0.58034 -0.23403 -0.56381 -0.22361 -0.57474 -0.23009 C -0.57735 -0.23472 -0.57969 -0.23866 -0.58178 -0.24444 C -0.5823 -0.24606 -0.5823 -0.24792 -0.58269 -0.24977 C -0.58321 -0.25162 -0.58412 -0.25324 -0.58477 -0.25509 C -0.58985 -0.27083 -0.58386 -0.2544 -0.58868 -0.26736 C -0.58946 -0.27222 -0.59037 -0.27685 -0.59076 -0.28171 C -0.59141 -0.29236 -0.59219 -0.30301 -0.59271 -0.31366 C -0.59467 -0.35092 -0.59258 -0.32662 -0.59467 -0.3493 C -0.59441 -0.35694 -0.59428 -0.36458 -0.59375 -0.37245 C -0.59349 -0.37639 -0.5918 -0.38889 -0.59076 -0.3919 C -0.59011 -0.39375 -0.58933 -0.39537 -0.58868 -0.39722 C -0.58829 -0.39884 -0.58816 -0.40092 -0.58777 -0.40254 C -0.58685 -0.40555 -0.58425 -0.4118 -0.58269 -0.41319 C -0.58086 -0.41504 -0.5767 -0.41667 -0.5767 -0.41667 C -0.57409 -0.4162 -0.57136 -0.4162 -0.56875 -0.41504 C -0.56706 -0.41412 -0.56368 -0.4081 -0.56277 -0.40602 C -0.56198 -0.4044 -0.56159 -0.40231 -0.56068 -0.40069 C -0.5599 -0.3993 -0.55873 -0.39838 -0.55769 -0.39722 C -0.55534 -0.38449 -0.55873 -0.39977 -0.55378 -0.38657 C -0.55313 -0.38495 -0.55326 -0.38287 -0.55274 -0.38125 C -0.55222 -0.3794 -0.55079 -0.37592 -0.55079 -0.37592 L -0.55079 -0.37592 " pathEditMode="relative" ptsTypes="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13 -0.14051 L -0.09713 -0.14028 C -0.10508 -0.15671 -0.10104 -0.14908 -0.10924 -0.16366 C -0.11015 -0.16528 -0.11107 -0.16759 -0.11224 -0.16898 C -0.11393 -0.17083 -0.11797 -0.17546 -0.11914 -0.17778 C -0.1237 -0.18588 -0.11836 -0.18148 -0.12422 -0.18495 C -0.1289 -0.19329 -0.12513 -0.18866 -0.13216 -0.1919 C -0.13424 -0.19306 -0.1362 -0.19445 -0.13815 -0.1956 L -0.14114 -0.19722 C -0.16653 -0.19676 -0.19193 -0.19722 -0.21719 -0.1956 C -0.21927 -0.19537 -0.22122 -0.19329 -0.22318 -0.1919 C -0.22487 -0.19074 -0.22656 -0.19005 -0.22825 -0.18843 C -0.23034 -0.18634 -0.23216 -0.1838 -0.23424 -0.18125 L -0.23724 -0.17778 L -0.24023 -0.17431 C -0.24114 -0.17315 -0.24232 -0.17222 -0.24323 -0.1706 C -0.24414 -0.16898 -0.24505 -0.16667 -0.24622 -0.16528 C -0.247 -0.16435 -0.24831 -0.16435 -0.24922 -0.16366 C -0.25026 -0.1625 -0.25117 -0.16111 -0.25221 -0.15995 C -0.25286 -0.1581 -0.25338 -0.15625 -0.25417 -0.15463 C -0.25508 -0.15324 -0.25638 -0.15278 -0.25716 -0.15116 C -0.25781 -0.14954 -0.25755 -0.14722 -0.2582 -0.14583 C -0.25898 -0.14375 -0.26042 -0.14259 -0.2612 -0.14051 C -0.26211 -0.1382 -0.26237 -0.13565 -0.26315 -0.13333 C -0.26432 -0.12986 -0.26836 -0.11921 -0.27018 -0.11551 C -0.27109 -0.11366 -0.27226 -0.11204 -0.27318 -0.11019 C -0.27461 -0.10741 -0.27578 -0.10417 -0.27721 -0.10139 C -0.27903 -0.09769 -0.28164 -0.09491 -0.2832 -0.09074 L -0.28724 -0.07986 C -0.28789 -0.07824 -0.28815 -0.07593 -0.28919 -0.07454 C -0.29023 -0.07338 -0.29127 -0.07245 -0.29219 -0.07107 C -0.29713 -0.06366 -0.29297 -0.06713 -0.29818 -0.06389 C -0.3026 -0.05208 -0.29739 -0.06366 -0.30312 -0.05695 C -0.30443 -0.05556 -0.30508 -0.05324 -0.30625 -0.05162 C -0.30716 -0.05023 -0.3082 -0.04931 -0.30924 -0.04792 C -0.31419 -0.04051 -0.30989 -0.04398 -0.31523 -0.04074 C -0.31992 -0.03241 -0.31706 -0.03681 -0.32422 -0.02847 L -0.3362 -0.01412 L -0.34518 -0.00347 C -0.34622 -0.00232 -0.347 -0.00046 -0.34818 1.11111E-6 L -0.35221 0.00185 C -0.36081 0.01204 -0.34987 -0.00023 -0.3582 0.00717 C -0.35924 0.0081 -0.36002 0.00995 -0.3612 0.01065 C -0.36315 0.01227 -0.36549 0.01227 -0.36719 0.01435 C -0.36823 0.01551 -0.36914 0.0169 -0.37018 0.01782 C -0.37109 0.01875 -0.37213 0.01921 -0.37318 0.01967 C -0.3789 0.02222 -0.37708 0.02037 -0.38216 0.02315 C -0.38555 0.025 -0.38867 0.02755 -0.39219 0.02847 C -0.39479 0.02917 -0.39752 0.02963 -0.40013 0.03032 C -0.40742 0.03449 -0.39844 0.0294 -0.40716 0.0338 C -0.4082 0.03426 -0.40911 0.03518 -0.41015 0.03565 C -0.41289 0.03657 -0.41549 0.0368 -0.41823 0.0375 C -0.43255 0.0368 -0.44687 0.03727 -0.4612 0.03565 C -0.46237 0.03542 -0.46302 0.03287 -0.46419 0.03194 C -0.46614 0.03055 -0.46836 0.03009 -0.47018 0.02847 C -0.47148 0.02731 -0.47278 0.02592 -0.47422 0.025 C -0.47617 0.02361 -0.47812 0.02245 -0.48021 0.0213 C -0.48112 0.02083 -0.48229 0.02037 -0.4832 0.01967 C -0.4845 0.01852 -0.48594 0.01736 -0.48724 0.01597 C -0.49323 0.00949 -0.48945 0.01319 -0.49323 0.00532 C -0.49557 0.00023 -0.49622 1.11111E-6 -0.49922 -0.00347 C -0.49987 -0.00579 -0.50039 -0.00833 -0.50117 -0.01065 C -0.50247 -0.01435 -0.50443 -0.01713 -0.50521 -0.0213 C -0.50586 -0.02477 -0.50664 -0.02824 -0.50716 -0.03195 C -0.50846 -0.04097 -0.50768 -0.03681 -0.50911 -0.04445 C -0.50885 -0.05972 -0.5095 -0.07546 -0.5082 -0.09074 L -0.50221 -0.10671 L -0.50013 -0.11204 C -0.49948 -0.11366 -0.49909 -0.11574 -0.49818 -0.11736 C -0.49622 -0.12083 -0.49375 -0.12384 -0.49219 -0.12801 C -0.48555 -0.1456 -0.49127 -0.13495 -0.48515 -0.14051 C -0.48281 -0.14259 -0.4819 -0.1456 -0.47917 -0.14583 C -0.47318 -0.1463 -0.46719 -0.14583 -0.4612 -0.14583 L -0.4612 -0.1456 " pathEditMode="relative" rAng="0" ptsTypes="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751</TotalTime>
  <Words>7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Капля</vt:lpstr>
      <vt:lpstr>«Кто чем питается» игра-викторина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Воробьев</dc:creator>
  <cp:lastModifiedBy>Алексей Воробьев</cp:lastModifiedBy>
  <cp:revision>34</cp:revision>
  <dcterms:created xsi:type="dcterms:W3CDTF">2021-02-18T13:52:45Z</dcterms:created>
  <dcterms:modified xsi:type="dcterms:W3CDTF">2021-02-27T19:44:37Z</dcterms:modified>
</cp:coreProperties>
</file>