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7" r:id="rId3"/>
    <p:sldId id="308" r:id="rId4"/>
    <p:sldId id="309" r:id="rId5"/>
    <p:sldId id="306" r:id="rId6"/>
    <p:sldId id="280" r:id="rId7"/>
    <p:sldId id="314" r:id="rId8"/>
    <p:sldId id="297" r:id="rId9"/>
    <p:sldId id="304" r:id="rId10"/>
    <p:sldId id="298" r:id="rId11"/>
    <p:sldId id="282" r:id="rId12"/>
    <p:sldId id="283" r:id="rId13"/>
    <p:sldId id="300" r:id="rId14"/>
    <p:sldId id="30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97" autoAdjust="0"/>
    <p:restoredTop sz="94746" autoAdjust="0"/>
  </p:normalViewPr>
  <p:slideViewPr>
    <p:cSldViewPr>
      <p:cViewPr varScale="1">
        <p:scale>
          <a:sx n="70" d="100"/>
          <a:sy n="70" d="100"/>
        </p:scale>
        <p:origin x="-1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319EE-1C67-4E80-AFA9-7BBAA6AE6279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4D74D-4958-4835-8232-4CC24FF7F3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720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0515F-768A-46B3-ABE3-0BFE4633DD1E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B3600-0A8E-4CA0-90C4-BB2FFB91C8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05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3600-0A8E-4CA0-90C4-BB2FFB91C875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34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3600-0A8E-4CA0-90C4-BB2FFB91C875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28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5FFC8D8-DA03-4750-94D4-8B804F45026A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FFC8D8-DA03-4750-94D4-8B804F45026A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5FFC8D8-DA03-4750-94D4-8B804F45026A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FFC8D8-DA03-4750-94D4-8B804F45026A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FFC8D8-DA03-4750-94D4-8B804F45026A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FFC8D8-DA03-4750-94D4-8B804F45026A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FFC8D8-DA03-4750-94D4-8B804F45026A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250461-A573-4712-AEA0-6FCC7E8186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352928" cy="295232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Рекомендации для родителей в развитии социально-коммуникативных навыков у   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детей старшего дошкольного возраста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5368" y="3356992"/>
            <a:ext cx="5688632" cy="3012366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старшей логопедической  группы: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Гутник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Л. А.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МАДОУ д/с №9 «Радуга»,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группа № 12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Белореченск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97" y="188640"/>
            <a:ext cx="8572560" cy="864096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2377440" lvl="8" indent="0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302" y="1196752"/>
            <a:ext cx="4815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8632" y="2677581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в шашки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IMG-20201124-WA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9" y="2564905"/>
            <a:ext cx="4218127" cy="42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MG-20201124-WA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3816424" cy="24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IMG-20201124-WA0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41301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23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572560" cy="642942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Игры-эксперименты</a:t>
            </a:r>
          </a:p>
        </p:txBody>
      </p:sp>
      <p:pic>
        <p:nvPicPr>
          <p:cNvPr id="6146" name="Picture 2" descr="C:\Users\User\Desktop\IMG-20201124-WA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88843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IMG-20201123-WA0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92411"/>
            <a:ext cx="4032448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38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7902" y="188639"/>
            <a:ext cx="8501122" cy="728951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072" y="1185075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762" y="1185064"/>
            <a:ext cx="3196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IMG-20201124-WA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2" y="908720"/>
            <a:ext cx="262003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IMG-20201124-WA0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4606"/>
            <a:ext cx="273630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IMG-20201105-WA00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13259"/>
            <a:ext cx="3096344" cy="467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38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572560" cy="649212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sz="1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Спортивные игры</a:t>
            </a:r>
          </a:p>
        </p:txBody>
      </p:sp>
      <p:pic>
        <p:nvPicPr>
          <p:cNvPr id="7170" name="Picture 2" descr="C:\Users\User\Desktop\20201109_094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974"/>
            <a:ext cx="3102049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20201109_093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381" y="1196752"/>
            <a:ext cx="293692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65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9958" y="404664"/>
            <a:ext cx="8580514" cy="86409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Спасибо за внимание</a:t>
            </a:r>
            <a:endParaRPr lang="ru-RU" sz="7200" b="1" cap="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921" y="1986870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7FD13B"/>
              </a:buClr>
              <a:buSzPct val="70000"/>
            </a:pPr>
            <a:r>
              <a:rPr lang="ru-RU" sz="2400" b="1" dirty="0" smtClean="0">
                <a:solidFill>
                  <a:srgbClr val="7FD13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7FD13B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lnSpc>
                <a:spcPct val="150000"/>
              </a:lnSpc>
              <a:spcBef>
                <a:spcPts val="600"/>
              </a:spcBef>
              <a:buClr>
                <a:srgbClr val="7FD13B"/>
              </a:buClr>
              <a:buSzPct val="70000"/>
            </a:pPr>
            <a:r>
              <a:rPr lang="ru-RU" sz="2400" b="1" dirty="0">
                <a:solidFill>
                  <a:srgbClr val="7FD13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smtClean="0">
                <a:solidFill>
                  <a:srgbClr val="7FD13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FD13B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lnSpc>
                <a:spcPct val="150000"/>
              </a:lnSpc>
              <a:spcBef>
                <a:spcPts val="600"/>
              </a:spcBef>
              <a:buClr>
                <a:srgbClr val="7FD13B"/>
              </a:buClr>
              <a:buSzPct val="70000"/>
            </a:pPr>
            <a:r>
              <a:rPr lang="ru-RU" sz="2400" b="1" dirty="0">
                <a:solidFill>
                  <a:srgbClr val="7FD13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FD13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FD13B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Guj_ufHKn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9323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2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0"/>
            <a:ext cx="7743471" cy="145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7743471" cy="145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07670" y="1439693"/>
            <a:ext cx="42695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Актуальность данной темы обусловлена тем, что число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дошкольников,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испытывающих трудности 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общении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5122" name="Picture 2" descr="C:\Users\User\Desktop\IMG-20201013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7" y="1844824"/>
            <a:ext cx="374441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79712" y="1928802"/>
            <a:ext cx="7164288" cy="80962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4400" b="0" kern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социально-коммуникативных навыков у детей старшего дошкольного возраста через </a:t>
            </a:r>
            <a:r>
              <a:rPr lang="ru-RU" sz="4400" b="0" kern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игровую деятельность в условиях реализации ФГОС </a:t>
            </a:r>
            <a:r>
              <a:rPr lang="ru-RU" sz="4400" b="0" kern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br>
              <a:rPr lang="ru-RU" sz="4400" b="0" kern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kern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kern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kern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kern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i="1" kern="0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0" i="1" kern="0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0" i="1" kern="0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0" kern="0" cap="none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0" kern="0" cap="none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0" lang="ru-RU" sz="4000" b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</a:rPr>
              <a:t/>
            </a:r>
            <a:br>
              <a:rPr kumimoji="0" lang="ru-RU" sz="4000" b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</a:rPr>
            </a:br>
            <a:r>
              <a:rPr lang="ru-RU" sz="3100" b="0" i="1" kern="0" cap="none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100" b="0" i="1" kern="0" cap="none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kumimoji="0" lang="ru-RU" sz="3100" b="0" i="1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854044"/>
            <a:ext cx="671517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Цель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0758" y="857232"/>
            <a:ext cx="775215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                     </a:t>
            </a:r>
          </a:p>
          <a:p>
            <a:pPr marL="514350" lvl="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Создать условия для развития у детей культурно-личностных отношений в процессе взаимодействия со сверстниками</a:t>
            </a:r>
          </a:p>
          <a:p>
            <a:pPr marL="514350" lvl="0" indent="-514350">
              <a:buAutoNum type="arabicPeriod" startAt="2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Способствовать развитию  коммуникативных навыков общения 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через речевые  ситуации, игры,  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упражнения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 Воспитывать уважение к себе 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чувству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собственного достоинства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сверстниками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взрослыми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родителями 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законными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представителями), учитывать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мнения,    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желания, взгляды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214290"/>
            <a:ext cx="735811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Задачи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0034" y="1500174"/>
            <a:ext cx="3929090" cy="4809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/>
            </a:r>
            <a:b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</a:br>
            <a:r>
              <a:rPr lang="ru-RU" sz="28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</a:t>
            </a:r>
            <a:br>
              <a:rPr lang="ru-RU" sz="40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0" i="1" kern="0" cap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0" i="1" kern="0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kumimoji="0" lang="ru-RU" sz="3100" b="0" i="1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8013" y="116632"/>
            <a:ext cx="852872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FD13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FD13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Социально-коммуникативные  </a:t>
            </a:r>
            <a:endParaRPr lang="ru-RU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навыки</a:t>
            </a:r>
            <a:r>
              <a:rPr lang="ru-RU" sz="3600" b="1" dirty="0" smtClean="0">
                <a:solidFill>
                  <a:srgbClr val="7FD13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IMG_20160425_122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88490" y="-10858567"/>
            <a:ext cx="5413248" cy="3044952"/>
          </a:xfrm>
          <a:prstGeom prst="rect">
            <a:avLst/>
          </a:prstGeom>
          <a:noFill/>
        </p:spPr>
      </p:pic>
      <p:pic>
        <p:nvPicPr>
          <p:cNvPr id="8" name="Picture 2" descr="F:\IMG_20160425_122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6090" y="-10706167"/>
            <a:ext cx="5413248" cy="3044952"/>
          </a:xfrm>
          <a:prstGeom prst="rect">
            <a:avLst/>
          </a:prstGeom>
          <a:noFill/>
        </p:spPr>
      </p:pic>
      <p:pic>
        <p:nvPicPr>
          <p:cNvPr id="1027" name="Picture 3" descr="F:\IMG_20160425_122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802600" y="-10844186"/>
            <a:ext cx="13533120" cy="76123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379916"/>
            <a:ext cx="85287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Социально - коммуникативные навыки – это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способность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человека общаться, то есть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взаимодействовать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другими людьми. </a:t>
            </a:r>
          </a:p>
        </p:txBody>
      </p:sp>
      <p:pic>
        <p:nvPicPr>
          <p:cNvPr id="2" name="Picture 2" descr="C:\Users\User\Desktop\IMG-20201124-WA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18" y="3140968"/>
            <a:ext cx="422558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IMG-20201124-WA0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3" y="3140967"/>
            <a:ext cx="4524027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429652" cy="2117464"/>
          </a:xfrm>
        </p:spPr>
        <p:txBody>
          <a:bodyPr>
            <a:noAutofit/>
          </a:bodyPr>
          <a:lstStyle/>
          <a:p>
            <a:r>
              <a:rPr lang="ru-RU" sz="3200" b="1" cap="none" dirty="0" smtClean="0">
                <a:latin typeface="Times New Roman" pitchFamily="18" charset="0"/>
                <a:cs typeface="Times New Roman" pitchFamily="18" charset="0"/>
              </a:rPr>
              <a:t>Формирование социально-коммуникативных навыков есть процесс, связанный с отработкой языковых навыков, речевых умений, форм специально усвоенного поведения, который включает в себя следующие компоненты:</a:t>
            </a:r>
            <a:br>
              <a:rPr lang="ru-RU" sz="3200" b="1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95536" y="3861048"/>
            <a:ext cx="3729608" cy="14401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Диалоговые,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коммуникативные 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авыки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995936" y="5589240"/>
            <a:ext cx="4680520" cy="942228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Социальные навыки: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IMG-20201118-WA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53650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9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33264"/>
            <a:ext cx="8501122" cy="747464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Сюжетно – ролевые игры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3" y="921930"/>
            <a:ext cx="8275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Сюжетно-ролевая игра: «Больница»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IMG-20201202-WA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9" y="1422178"/>
            <a:ext cx="2719529" cy="30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IMG-20201202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243149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IMG-20201202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1445150"/>
            <a:ext cx="424847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er\Desktop\IMG-20201202-WA0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17" y="4351224"/>
            <a:ext cx="303976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762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572560" cy="7647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Театрализованные игры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IMG-20201124-WA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3" y="2276872"/>
            <a:ext cx="2703023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-20201124-WA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10" y="4005064"/>
            <a:ext cx="2583246" cy="270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IMG-20201124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108189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ImSXmcip9h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35614"/>
            <a:ext cx="4951912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141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572560" cy="794962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Игры со строительным материалом</a:t>
            </a:r>
          </a:p>
        </p:txBody>
      </p:sp>
      <p:pic>
        <p:nvPicPr>
          <p:cNvPr id="1026" name="Picture 2" descr="C:\Users\User\Desktop\20201130_164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2738" y="2117074"/>
            <a:ext cx="5544617" cy="384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0201130_165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8922" y="2177862"/>
            <a:ext cx="540060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29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5467</TotalTime>
  <Words>227</Words>
  <Application>Microsoft Office PowerPoint</Application>
  <PresentationFormat>Экран (4:3)</PresentationFormat>
  <Paragraphs>49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Рекомендации для родителей в развитии социально-коммуникативных навыков у       детей старшего дошкольного возраста </vt:lpstr>
      <vt:lpstr>Презентация PowerPoint</vt:lpstr>
      <vt:lpstr>Развитие социально-коммуникативных навыков у детей старшего дошкольного возраста через игровую деятельность в условиях реализации ФГОС ДО          </vt:lpstr>
      <vt:lpstr>Презентация PowerPoint</vt:lpstr>
      <vt:lpstr>                                                         </vt:lpstr>
      <vt:lpstr>Формирование социально-коммуникативных навыков есть процесс, связанный с отработкой языковых навыков, речевых умений, форм специально усвоенного поведения, который включает в себя следующие компоненты: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Спасибо за внимание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«Развитие социально-коммуникативных навыков у детей старшего дошкольного возраста»</dc:title>
  <dc:creator>Славон</dc:creator>
  <cp:lastModifiedBy>1</cp:lastModifiedBy>
  <cp:revision>303</cp:revision>
  <dcterms:created xsi:type="dcterms:W3CDTF">2013-03-18T05:49:52Z</dcterms:created>
  <dcterms:modified xsi:type="dcterms:W3CDTF">2021-04-12T16:35:06Z</dcterms:modified>
</cp:coreProperties>
</file>