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EC5F1A8-BA4C-4DE0-9177-5F054FAAB71F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2F45CF-6700-484E-9835-9F7B325C6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file:///C:\Users\User\Desktop\%5b&#1056;&#1045;&#1051;&#1040;&#1050;&#1057;&#1040;&#1062;&#1048;&#1071;%5d%20-%20&#1048;&#1089;&#1094;&#1077;&#1083;&#1077;&#1085;&#1080;&#1077;%20&#1094;&#1074;&#1077;&#1090;&#1086;&#1084;%20(MP3)-&#1086;&#1088;&#1072;&#1085;&#1078;%20-%20&#1086;&#1088;&#1072;&#1085;&#1078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Презентация </a:t>
            </a:r>
            <a:br>
              <a:rPr lang="ru-RU" dirty="0" smtClean="0"/>
            </a:br>
            <a:r>
              <a:rPr lang="ru-RU" dirty="0" smtClean="0"/>
              <a:t>Тема: «</a:t>
            </a:r>
            <a:r>
              <a:rPr lang="ru-RU" dirty="0" err="1" smtClean="0"/>
              <a:t>Нытвенский</a:t>
            </a:r>
            <a:r>
              <a:rPr lang="ru-RU" dirty="0" smtClean="0"/>
              <a:t> Музей ложки»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971600" y="4581128"/>
            <a:ext cx="8172400" cy="2276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Презентацию подготовила 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оспитатель</a:t>
            </a:r>
          </a:p>
          <a:p>
            <a:pPr>
              <a:buNone/>
            </a:pPr>
            <a:r>
              <a:rPr lang="ru-RU" dirty="0" smtClean="0"/>
              <a:t>МАДОУ «ЦРР - детский сад №268» г. Перми</a:t>
            </a:r>
          </a:p>
          <a:p>
            <a:pPr>
              <a:buNone/>
            </a:pPr>
            <a:r>
              <a:rPr lang="ru-RU" dirty="0" err="1" smtClean="0"/>
              <a:t>Ботова</a:t>
            </a:r>
            <a:r>
              <a:rPr lang="ru-RU" dirty="0" smtClean="0"/>
              <a:t> Юлия Владимировна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[РЕЛАКСАЦИЯ] - Исцеление цветом (MP3)-оранж - оран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51920" y="3573016"/>
            <a:ext cx="304800" cy="304800"/>
          </a:xfrm>
          <a:prstGeom prst="rect">
            <a:avLst/>
          </a:prstGeom>
        </p:spPr>
      </p:pic>
      <p:pic>
        <p:nvPicPr>
          <p:cNvPr id="6" name="~PP2683.WAV">
            <a:hlinkClick r:id="" action="ppaction://media"/>
          </p:cNvPr>
          <p:cNvPicPr>
            <a:picLocks noRot="1" noChangeAspect="1"/>
          </p:cNvPicPr>
          <p:nvPr>
            <a:wavAudioFile r:embed="rId2" name="~PP268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3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&amp;Lcy;&amp;Ocy;&amp;ZHcy;&amp;Kcy;&amp;Acy; &amp;Icy;&amp;Zcy; &amp;Scy;&amp;Lcy;&amp;Ocy;&amp;Ncy;&amp;Ocy;&amp;Vcy;&amp;Ocy;&amp;Jcy; &amp;Kcy;&amp;Ocy;&amp;Scy;&amp;Tcy;&amp;I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324528" cy="7173416"/>
          </a:xfrm>
          <a:prstGeom prst="rect">
            <a:avLst/>
          </a:prstGeom>
          <a:noFill/>
        </p:spPr>
      </p:pic>
      <p:pic>
        <p:nvPicPr>
          <p:cNvPr id="3" name="~PP647.WAV">
            <a:hlinkClick r:id="" action="ppaction://media"/>
          </p:cNvPr>
          <p:cNvPicPr>
            <a:picLocks noRot="1" noChangeAspect="1"/>
          </p:cNvPicPr>
          <p:nvPr>
            <a:wavAudioFile r:embed="rId1" name="~PP64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53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Scy;&amp;IEcy;&amp;Rcy;&amp;IEcy;&amp;Bcy;&amp;Rcy;&amp;YAcy;&amp;Ncy;&amp;Ncy;&amp;Ycy;&amp;IEcy; &amp;Lcy;&amp;Ocy;&amp;ZHcy;&amp;Kcy;&amp;I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721080" cy="7965504"/>
          </a:xfrm>
          <a:prstGeom prst="rect">
            <a:avLst/>
          </a:prstGeom>
          <a:noFill/>
        </p:spPr>
      </p:pic>
      <p:pic>
        <p:nvPicPr>
          <p:cNvPr id="3" name="~PP1163.WAV">
            <a:hlinkClick r:id="" action="ppaction://media"/>
          </p:cNvPr>
          <p:cNvPicPr>
            <a:picLocks noRot="1" noChangeAspect="1"/>
          </p:cNvPicPr>
          <p:nvPr>
            <a:wavAudioFile r:embed="rId1" name="~PP116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56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Vcy; &amp;mcy;&amp;ucy;&amp;zcy;&amp;iecy;&amp;iecy; &amp;scy;&amp;ocy;&amp;bcy;&amp;rcy;&amp;acy;&amp;ncy;&amp;ycy; &amp;lcy;&amp;ocy;&amp;zhcy;&amp;kcy;&amp;icy; &amp;icy;&amp;zcy; &amp;rcy;&amp;acy;&amp;zcy;&amp;ncy;&amp;ycy;&amp;khcy; &amp;scy;&amp;tcy;&amp;rcy;&amp;acy;&amp;ncy;. &amp;YAcy;&amp;pcy;&amp;ocy;&amp;ncy;&amp;scy;&amp;kcy;&amp;icy;&amp;iecy; &amp;pcy;&amp;acy;&amp;lcy;&amp;ocy;&amp;chcy;&amp;kcy;&amp;icy; - &amp;khcy;&amp;acy;&amp;scy;&amp;i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315416"/>
            <a:ext cx="9396536" cy="7173416"/>
          </a:xfrm>
          <a:prstGeom prst="rect">
            <a:avLst/>
          </a:prstGeom>
          <a:noFill/>
        </p:spPr>
      </p:pic>
      <p:pic>
        <p:nvPicPr>
          <p:cNvPr id="3" name="~PP1600.WAV">
            <a:hlinkClick r:id="" action="ppaction://media"/>
          </p:cNvPr>
          <p:cNvPicPr>
            <a:picLocks noRot="1" noChangeAspect="1"/>
          </p:cNvPicPr>
          <p:nvPr>
            <a:wavAudioFile r:embed="rId1" name="~PP160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15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«&amp;IEcy;&amp;dcy;&amp;icy;&amp;mcy; &amp;scy; &amp;ocy;&amp;dcy;&amp;ncy;&amp;ocy;&amp;jcy; &amp;scy;&amp;tcy;&amp;ocy;&amp;rcy;&amp;ocy;&amp;ncy;&amp;ycy; — &amp;pcy;&amp;ocy;&amp;pcy;&amp;rcy;&amp;acy;&amp;vcy;&amp;lcy;&amp;yacy;&amp;iecy;&amp;mcy;&amp;scy;&amp;yacy;, &amp;scy; &amp;dcy;&amp;rcy;&amp;ucy;&amp;gcy;&amp;ocy;&amp;jcy; —&amp;khcy;&amp;ucy;&amp;dcy;&amp;iecy;&amp;iecy;&amp;mcy;»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9540552" cy="7848872"/>
          </a:xfrm>
          <a:prstGeom prst="rect">
            <a:avLst/>
          </a:prstGeom>
          <a:noFill/>
        </p:spPr>
      </p:pic>
      <p:pic>
        <p:nvPicPr>
          <p:cNvPr id="3" name="~PP1897.WAV">
            <a:hlinkClick r:id="" action="ppaction://media"/>
          </p:cNvPr>
          <p:cNvPicPr>
            <a:picLocks noRot="1" noChangeAspect="1"/>
          </p:cNvPicPr>
          <p:nvPr>
            <a:wavAudioFile r:embed="rId1" name="~PP189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2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Lcy;&amp;ocy;&amp;zhcy;&amp;kcy;&amp;acy; &amp;vcy; &amp;lcy;&amp;ocy;&amp;zhcy;&amp;kcy;&amp;ie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3085.WAV">
            <a:hlinkClick r:id="" action="ppaction://media"/>
          </p:cNvPr>
          <p:cNvPicPr>
            <a:picLocks noRot="1" noChangeAspect="1"/>
          </p:cNvPicPr>
          <p:nvPr>
            <a:wavAudioFile r:embed="rId1" name="~PP308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46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&amp;Lcy;&amp;ocy;&amp;zhcy;&amp;kcy;&amp;acy;-&amp;vcy;&amp;iecy;&amp;scy;&amp;y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pic>
        <p:nvPicPr>
          <p:cNvPr id="3" name="~PP1176.WAV">
            <a:hlinkClick r:id="" action="ppaction://media"/>
          </p:cNvPr>
          <p:cNvPicPr>
            <a:picLocks noRot="1" noChangeAspect="1"/>
          </p:cNvPicPr>
          <p:nvPr>
            <a:wavAudioFile r:embed="rId1" name="~PP117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11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Scy;&amp;acy;&amp;mcy;&amp;ocy; &amp;scy;&amp;lcy;&amp;ocy;&amp;vcy;&amp;ocy; «&amp;lcy;&amp;ocy;&amp;zhcy;&amp;kcy;&amp;acy;» &amp;pcy;&amp;ocy;&amp;yacy;&amp;vcy;&amp;icy;&amp;lcy;&amp;ocy;&amp;scy;&amp;softcy; &amp;ncy;&amp;acy; &amp;Rcy;&amp;ucy;&amp;scy;&amp;icy; &amp;vcy; X &amp;vcy;&amp;iecy;&amp;kcy;&amp;iecy;. &amp;Pcy;&amp;rcy;&amp;acy;&amp;vcy;&amp;dcy;&amp;acy;, &amp;icy;&amp;scy;&amp;scy;&amp;lcy;&amp;iecy;&amp;dcy;&amp;ocy;&amp;vcy;&amp;acy;&amp;tcy;&amp;iecy;&amp;lcy;&amp;icy; &amp;vcy;&amp;scy;&amp;iecy; &amp;iecy;&amp;shchcy;&amp;ie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pic>
        <p:nvPicPr>
          <p:cNvPr id="3" name="~PP143.WAV">
            <a:hlinkClick r:id="" action="ppaction://media"/>
          </p:cNvPr>
          <p:cNvPicPr>
            <a:picLocks noRot="1" noChangeAspect="1"/>
          </p:cNvPicPr>
          <p:nvPr>
            <a:wavAudioFile r:embed="rId1" name="~PP14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923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Tcy;&amp;acy;&amp;kcy; &amp;icy;&amp;lcy;&amp;icy; &amp;icy;&amp;ncy;&amp;acy;&amp;chcy;&amp;iecy;, &amp;ncy;&amp;ocy; &amp;kcy; &amp;lcy;&amp;ocy;&amp;zhcy;&amp;kcy;&amp;acy;&amp;mcy; &amp;ncy;&amp;acy; &amp;Rcy;&amp;ucy;&amp;scy;&amp;icy; &amp;ocy;&amp;tcy;&amp;ncy;&amp;ocy;&amp;scy;&amp;icy;&amp;lcy;&amp;icy;&amp;scy;&amp;softcy; &amp;scy; &amp;bcy;&amp;ocy;&amp;lcy;&amp;softcy;&amp;shcy;&amp;ocy;&amp;jcy; &amp;lcy;&amp;yucy;&amp;bcy;&amp;ocy;&amp;vcy;&amp;softcy;&amp;yucy;. &amp;Vcy;&amp;ycy;&amp;rcy;&amp;iecy;&amp;zcy;&amp;acy;&amp;lcy;&amp;icy; &amp;icy;&amp;kh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324528" cy="7245424"/>
          </a:xfrm>
          <a:prstGeom prst="rect">
            <a:avLst/>
          </a:prstGeom>
          <a:noFill/>
        </p:spPr>
      </p:pic>
      <p:pic>
        <p:nvPicPr>
          <p:cNvPr id="3" name="~PP1768.WAV">
            <a:hlinkClick r:id="" action="ppaction://media"/>
          </p:cNvPr>
          <p:cNvPicPr>
            <a:picLocks noRot="1" noChangeAspect="1"/>
          </p:cNvPicPr>
          <p:nvPr>
            <a:wavAudioFile r:embed="rId1" name="~PP176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483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618/00078027-349814d0/640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3112.WAV">
            <a:hlinkClick r:id="" action="ppaction://media"/>
          </p:cNvPr>
          <p:cNvPicPr>
            <a:picLocks noRot="1" noChangeAspect="1"/>
          </p:cNvPicPr>
          <p:nvPr>
            <a:wavAudioFile r:embed="rId1" name="~PP311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27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Mcy;&amp;iecy;&amp;tcy;&amp;acy;&amp;lcy;&amp;lcy;&amp;icy;&amp;chcy;&amp;iecy;&amp;scy;&amp;kcy;&amp;icy;&amp;iecy; &amp;lcy;&amp;ocy;&amp;zhcy;&amp;kcy;&amp;icy; &amp;vcy; &amp;ncy;&amp;acy;&amp;shcy;&amp;iecy;&amp;jcy; &amp;scy;&amp;tcy;&amp;rcy;&amp;acy;&amp;ncy;&amp;iecy; &amp;vcy;&amp;pcy;&amp;iecy;&amp;rcy;&amp;vcy;&amp;ycy;&amp;iecy; &amp;pcy;&amp;ocy;&amp;yacy;&amp;vcy;&amp;icy;&amp;lcy;&amp;icy;&amp;scy;&amp;softcy; &amp;pcy;&amp;rcy;&amp;icy; &amp;dcy;&amp;vcy;&amp;ocy;&amp;rcy;&amp;iecy; &amp;kcy;&amp;ncy;&amp;yacy;&amp;zcy;&amp;yacy; &amp;Vcy;&amp;lcy;&amp;acy;&amp;dcy;&amp;icy;&amp;mcy;&amp;icy;&amp;r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865096" cy="6858000"/>
          </a:xfrm>
          <a:prstGeom prst="rect">
            <a:avLst/>
          </a:prstGeom>
          <a:noFill/>
        </p:spPr>
      </p:pic>
      <p:pic>
        <p:nvPicPr>
          <p:cNvPr id="3" name="~PP484.WAV">
            <a:hlinkClick r:id="" action="ppaction://media"/>
          </p:cNvPr>
          <p:cNvPicPr>
            <a:picLocks noRot="1" noChangeAspect="1"/>
          </p:cNvPicPr>
          <p:nvPr>
            <a:wavAudioFile r:embed="rId1" name="~PP48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331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9/862048/slides/slid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pic>
        <p:nvPicPr>
          <p:cNvPr id="3" name="~PP134.WAV">
            <a:hlinkClick r:id="" action="ppaction://media"/>
          </p:cNvPr>
          <p:cNvPicPr>
            <a:picLocks noRot="1" noChangeAspect="1"/>
          </p:cNvPicPr>
          <p:nvPr>
            <a:wavAudioFile r:embed="rId1" name="~PP13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430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618/00078027-349814d0/640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40552" cy="7101408"/>
          </a:xfrm>
          <a:prstGeom prst="rect">
            <a:avLst/>
          </a:prstGeom>
          <a:noFill/>
        </p:spPr>
      </p:pic>
      <p:pic>
        <p:nvPicPr>
          <p:cNvPr id="3" name="~PP2453.WAV">
            <a:hlinkClick r:id="" action="ppaction://media"/>
          </p:cNvPr>
          <p:cNvPicPr>
            <a:picLocks noRot="1" noChangeAspect="1"/>
          </p:cNvPicPr>
          <p:nvPr>
            <a:wavAudioFile r:embed="rId1" name="~PP245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57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618/00078027-349814d0/640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0"/>
            <a:ext cx="10153128" cy="6858000"/>
          </a:xfrm>
          <a:prstGeom prst="rect">
            <a:avLst/>
          </a:prstGeom>
          <a:noFill/>
        </p:spPr>
      </p:pic>
      <p:pic>
        <p:nvPicPr>
          <p:cNvPr id="3" name="~PP1826.WAV">
            <a:hlinkClick r:id="" action="ppaction://media"/>
          </p:cNvPr>
          <p:cNvPicPr>
            <a:picLocks noRot="1" noChangeAspect="1"/>
          </p:cNvPicPr>
          <p:nvPr>
            <a:wavAudioFile r:embed="rId1" name="~PP182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322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Mcy;&amp;ucy;&amp;zcy;&amp;iecy;&amp;jcy; &amp;lcy;&amp;ocy;&amp;zhcy;&amp;kcy;&amp;icy; &amp;pcy;&amp;ocy;&amp;yacy;&amp;vcy;&amp;icy;&amp;lcy;&amp;scy;&amp;yacy; &amp;vcy; &amp;Ncy;&amp;ycy;&amp;tcy;&amp;vcy;&amp;iecy; &amp;ncy;&amp;iecy; &amp;pcy;&amp;rcy;&amp;ocy;&amp;scy;&amp;tcy;&amp;ocy; &amp;tcy;&amp;acy;&amp;kcy;. &amp;Dcy;&amp;iecy;&amp;lcy;&amp;ocy; &amp;vcy; &amp;tcy;&amp;ocy;&amp;mcy;, &amp;chcy;&amp;tcy;&amp;ocy; &amp;scy; 1938 &amp;gcy;&amp;ocy;&amp;dcy;&amp;acy; &amp;Ncy;&amp;ycy;&amp;tcy;&amp;vcy;&amp;ie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488832"/>
          </a:xfrm>
          <a:prstGeom prst="rect">
            <a:avLst/>
          </a:prstGeom>
          <a:noFill/>
        </p:spPr>
      </p:pic>
      <p:pic>
        <p:nvPicPr>
          <p:cNvPr id="3" name="~PP980.WAV">
            <a:hlinkClick r:id="" action="ppaction://media"/>
          </p:cNvPr>
          <p:cNvPicPr>
            <a:picLocks noRot="1" noChangeAspect="1"/>
          </p:cNvPicPr>
          <p:nvPr>
            <a:wavAudioFile r:embed="rId1" name="~PP98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129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18/00078027-349814d0/640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3448"/>
            <a:ext cx="9144000" cy="7848872"/>
          </a:xfrm>
          <a:prstGeom prst="rect">
            <a:avLst/>
          </a:prstGeom>
          <a:noFill/>
        </p:spPr>
      </p:pic>
      <p:pic>
        <p:nvPicPr>
          <p:cNvPr id="3" name="~PP3495.WAV">
            <a:hlinkClick r:id="" action="ppaction://media"/>
          </p:cNvPr>
          <p:cNvPicPr>
            <a:picLocks noRot="1" noChangeAspect="1"/>
          </p:cNvPicPr>
          <p:nvPr>
            <a:wavAudioFile r:embed="rId1" name="~PP349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377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Kcy;&amp;scy;&amp;tcy;&amp;acy;&amp;tcy;&amp;icy;, &amp;icy;&amp;zcy;&amp;gcy;&amp;ocy;&amp;tcy;&amp;ocy;&amp;vcy;&amp;icy;&amp;tcy;&amp;softcy; &amp;lcy;&amp;ocy;&amp;zhcy;&amp;kcy;&amp;ucy; &amp;ncy;&amp;iecy; &amp;tcy;&amp;acy;&amp;kcy; &amp;pcy;&amp;rcy;&amp;ocy;&amp;scy;&amp;tcy;&amp;ocy;, &amp;kcy;&amp;acy;&amp;kcy; &amp;mcy;&amp;ocy;&amp;zhcy;&amp;iecy;&amp;tcy; &amp;pcy;&amp;ocy;&amp;kcy;&amp;acy;&amp;zcy;&amp;acy;&amp;tcy;&amp;softcy;&amp;scy;&amp;yacy;. &amp;Scy;&amp;ocy;&amp;vcy;&amp;rcy;&amp;iecy;&amp;mcy;&amp;iecy;&amp;ncy;&amp;ncy;&amp;ycy;&amp;jcy; &amp;pcy;&amp;rcy;&amp;o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344816"/>
          </a:xfrm>
          <a:prstGeom prst="rect">
            <a:avLst/>
          </a:prstGeom>
          <a:noFill/>
        </p:spPr>
      </p:pic>
      <p:pic>
        <p:nvPicPr>
          <p:cNvPr id="3" name="~PP1053.WAV">
            <a:hlinkClick r:id="" action="ppaction://media"/>
          </p:cNvPr>
          <p:cNvPicPr>
            <a:picLocks noRot="1" noChangeAspect="1"/>
          </p:cNvPicPr>
          <p:nvPr>
            <a:wavAudioFile r:embed="rId1" name="~PP105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587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Ucy;&amp;ncy;&amp;icy;&amp;kcy;&amp;acy;&amp;lcy;&amp;softcy;&amp;ncy;&amp;ycy;&amp;jcy; &amp;mcy;&amp;ucy;&amp;zcy;&amp;iecy;&amp;jcy; &amp;ncy;&amp;iecy; &amp;rcy;&amp;acy;&amp;zcy; &amp;vcy;&amp;ycy;&amp;icy;&amp;gcy;&amp;rcy;&amp;ycy;&amp;vcy;&amp;acy;&amp;lcy; &amp;vcy; &amp;rcy;&amp;acy;&amp;zcy;&amp;lcy;&amp;icy;&amp;chcy;&amp;ncy;&amp;ycy;&amp;khcy; &amp;mcy;&amp;ucy;&amp;zcy;&amp;iecy;&amp;jcy;&amp;ncy;&amp;ycy;&amp;khcy; &amp;kcy;&amp;ocy;&amp;ncy;&amp;kcy;&amp;ucy;&amp;rcy;&amp;scy;&amp;acy;&amp;kh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pic>
        <p:nvPicPr>
          <p:cNvPr id="3" name="~PP2913.WAV">
            <a:hlinkClick r:id="" action="ppaction://media"/>
          </p:cNvPr>
          <p:cNvPicPr>
            <a:picLocks noRot="1" noChangeAspect="1"/>
          </p:cNvPicPr>
          <p:nvPr>
            <a:wavAudioFile r:embed="rId1" name="~PP291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694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Pcy;&amp;rcy;&amp;icy; &amp;ecy;&amp;tcy;&amp;ocy;&amp;mcy; &amp;Mcy;&amp;ucy;&amp;zcy;&amp;iecy;&amp;iecy;&amp;mcy; &amp;lcy;&amp;ocy;&amp;zhcy;&amp;kcy;&amp;icy; &amp;vcy; &amp;Ncy;&amp;ycy;&amp;tcy;&amp;vcy;&amp;iecy; &amp;pcy;&amp;lcy;&amp;acy;&amp;ncy;&amp;icy;&amp;rcy;&amp;ucy;&amp;yucy;&amp;tcy; &amp;ncy;&amp;iecy; &amp;ocy;&amp;gcy;&amp;rcy;&amp;acy;&amp;ncy;&amp;icy;&amp;chcy;&amp;icy;&amp;vcy;&amp;acy;&amp;tcy;&amp;softcy;&amp;scy;&amp;yacy;. &amp;Vcy;&amp;scy;&amp;kcy;&amp;ocy;&amp;rcy;&amp;iecy; &amp;vcy; &amp;tscy;&amp;iecy;&amp;ncy;&amp;tcy;&amp;rcy;&amp;iecy; &amp;gcy;&amp;o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270.WAV">
            <a:hlinkClick r:id="" action="ppaction://media"/>
          </p:cNvPr>
          <p:cNvPicPr>
            <a:picLocks noRot="1" noChangeAspect="1"/>
          </p:cNvPicPr>
          <p:nvPr>
            <a:wavAudioFile r:embed="rId1" name="~PP27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70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618/00078027-349814d0/640/img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pic>
        <p:nvPicPr>
          <p:cNvPr id="3" name="~PP2598.WAV">
            <a:hlinkClick r:id="" action="ppaction://media"/>
          </p:cNvPr>
          <p:cNvPicPr>
            <a:picLocks noRot="1" noChangeAspect="1"/>
          </p:cNvPicPr>
          <p:nvPr>
            <a:wavAudioFile r:embed="rId1" name="~PP259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233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&amp;Gcy;&amp;lcy;&amp;acy;&amp;vcy;&amp;ncy;&amp;acy;&amp;yacy; &amp;dcy;&amp;ocy;&amp;scy;&amp;tcy;&amp;ocy;&amp;pcy;&amp;rcy;&amp;icy;&amp;mcy;&amp;iecy;&amp;chcy;&amp;acy;&amp;tcy;&amp;iecy;&amp;lcy;&amp;softcy;&amp;ncy;&amp;ocy;&amp;scy;&amp;tcy;&amp;softcy; &amp;gcy;&amp;ocy;&amp;rcy;&amp;ocy;&amp;dcy;&amp;acy;, &amp;pcy;&amp;rcy;&amp;icy;&amp;ncy;&amp;iecy;&amp;scy;&amp;shcy;&amp;acy;&amp;yacy; &amp;iecy;&amp;mcy;&amp;ucy; &amp;scy;&amp;lcy;&amp;acy;&amp;vcy;&amp;ucy;, - &amp;ecy;&amp;tcy;&amp;ocy; &amp;ucy;&amp;ncy;&amp;icy;&amp;kcy;&amp;acy;&amp;lcy;&amp;softcy;&amp;ncy;&amp;ycy;&amp;j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837.WAV">
            <a:hlinkClick r:id="" action="ppaction://media"/>
          </p:cNvPr>
          <p:cNvPicPr>
            <a:picLocks noRot="1" noChangeAspect="1"/>
          </p:cNvPicPr>
          <p:nvPr>
            <a:wavAudioFile r:embed="rId1" name="~PP83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97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9/862048/slides/slid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0824" cy="8109520"/>
          </a:xfrm>
          <a:prstGeom prst="rect">
            <a:avLst/>
          </a:prstGeom>
          <a:noFill/>
        </p:spPr>
      </p:pic>
      <p:pic>
        <p:nvPicPr>
          <p:cNvPr id="3" name="~PP1275.WAV">
            <a:hlinkClick r:id="" action="ppaction://media"/>
          </p:cNvPr>
          <p:cNvPicPr>
            <a:picLocks noRot="1" noChangeAspect="1"/>
          </p:cNvPicPr>
          <p:nvPr>
            <a:wavAudioFile r:embed="rId1" name="~PP127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84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&amp;Mcy;&amp;ucy;&amp;zcy;&amp;iecy;&amp;jcy; &amp;bcy;&amp;ycy;&amp;lcy; &amp;ocy;&amp;scy;&amp;ncy;&amp;ocy;&amp;vcy;&amp;acy;&amp;ncy; &amp;vcy; 1958 &amp;gcy;&amp;ocy;&amp;dcy;&amp;ucy;. &amp;Ocy;&amp;scy;&amp;ncy;&amp;ocy;&amp;vcy;&amp;acy;&amp;tcy;&amp;iecy;&amp;lcy;&amp;iecy;&amp;mcy; &amp;mcy;&amp;ucy;&amp;zcy;&amp;iecy;&amp;yacy; &amp;bcy;&amp;ycy;&amp;lcy; &amp;shcy;&amp;kcy;&amp;ocy;&amp;lcy;&amp;softcy;&amp;ncy;&amp;ycy;&amp;jcy; &amp;ucy;&amp;chcy;&amp;icy;&amp;tcy;&amp;iecy;&amp;lcy;&amp;softcy; &amp;Pcy;&amp;acy;&amp;vcy;&amp;iecy;&amp;lcy; &amp;S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pic>
        <p:nvPicPr>
          <p:cNvPr id="3" name="~PP1993.WAV">
            <a:hlinkClick r:id="" action="ppaction://media"/>
          </p:cNvPr>
          <p:cNvPicPr>
            <a:picLocks noRot="1" noChangeAspect="1"/>
          </p:cNvPicPr>
          <p:nvPr>
            <a:wavAudioFile r:embed="rId1" name="~PP199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98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18/00078027-349814d0/640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2696.WAV">
            <a:hlinkClick r:id="" action="ppaction://media"/>
          </p:cNvPr>
          <p:cNvPicPr>
            <a:picLocks noRot="1" noChangeAspect="1"/>
          </p:cNvPicPr>
          <p:nvPr>
            <a:wavAudioFile r:embed="rId1" name="~PP269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79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&amp;Vcy; &amp;mcy;&amp;ucy;&amp;zcy;&amp;iecy;&amp;iecy; &amp;mcy;&amp;ocy;&amp;zhcy;&amp;ncy;&amp;ocy; &amp;pcy;&amp;ocy;&amp;zcy;&amp;ncy;&amp;acy;&amp;kcy;&amp;ocy;&amp;mcy;&amp;icy;&amp;tcy;&amp;softcy;&amp;scy;&amp;yacy; &amp;scy; &amp;icy;&amp;scy;&amp;tcy;&amp;ocy;&amp;rcy;&amp;icy;&amp;iecy;&amp;jcy; &amp;Ncy;&amp;ycy;&amp;tcy;&amp;vcy;&amp;ycy;. &amp;Ncy;&amp;ocy; &amp;ncy;&amp;acy;&amp;icy;&amp;bcy;&amp;ocy;&amp;lcy;&amp;softcy;&amp;shcy;&amp;icy;&amp;jcy; &amp;icy;&amp;ncy;&amp;tcy;&amp;iecy;&amp;rcy;&amp;iecy;&amp;scy; &amp;pcy;&amp;ocy;&amp;scy;&amp;iecy;&amp;tcy;&amp;icy;&amp;tcy;&amp;iecy;&amp;l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3150.WAV">
            <a:hlinkClick r:id="" action="ppaction://media"/>
          </p:cNvPr>
          <p:cNvPicPr>
            <a:picLocks noRot="1" noChangeAspect="1"/>
          </p:cNvPicPr>
          <p:nvPr>
            <a:wavAudioFile r:embed="rId1" name="~PP315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23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CHcy;&amp;tcy;&amp;ocy; &amp;kcy;&amp;acy;&amp;scy;&amp;acy;&amp;iecy;&amp;tcy;&amp;scy;&amp;yacy; &amp;icy;&amp;scy;&amp;tcy;&amp;ocy;&amp;rcy;&amp;icy;&amp;icy; &amp;lcy;&amp;ocy;&amp;zhcy;&amp;kcy;&amp;icy;, &amp;tcy;&amp;ocy; &amp;vcy;&amp;pcy;&amp;iecy;&amp;rcy;&amp;vcy;&amp;ycy;&amp;iecy; &amp;lcy;&amp;ocy;&amp;zhcy;&amp;kcy;&amp;icy; &amp;icy;&amp;zcy; &amp;ocy;&amp;bcy;&amp;ocy;&amp;zhcy;&amp;zhcy;&amp;iecy;&amp;ncy;&amp;ncy;&amp;ocy;&amp;jcy; &amp;gcy;&amp;lcy;&amp;icy;&amp;ncy;&amp;ycy; &amp;pcy;&amp;ocy;&amp;yacy;&amp;vcy;&amp;icy;&amp;lcy;&amp;icy;&amp;scy;&amp;softcy; &amp;iecy;&amp;shchcy;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63488"/>
            <a:ext cx="9144000" cy="7821488"/>
          </a:xfrm>
          <a:prstGeom prst="rect">
            <a:avLst/>
          </a:prstGeom>
          <a:noFill/>
        </p:spPr>
      </p:pic>
      <p:pic>
        <p:nvPicPr>
          <p:cNvPr id="3" name="~PP3650.WAV">
            <a:hlinkClick r:id="" action="ppaction://media"/>
          </p:cNvPr>
          <p:cNvPicPr>
            <a:picLocks noRot="1" noChangeAspect="1"/>
          </p:cNvPicPr>
          <p:nvPr>
            <a:wavAudioFile r:embed="rId1" name="~PP365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63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&amp;Scy;&amp;Acy;&amp;Mcy;&amp;Ycy;&amp;IEcy; &amp;Pcy;&amp;IEcy;&amp;Rcy;&amp;Vcy;&amp;Ycy;&amp;IEcy; &amp;Lcy;&amp;Ocy;&amp;ZHcy;&amp;Kcy;&amp;I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194.WAV">
            <a:hlinkClick r:id="" action="ppaction://media"/>
          </p:cNvPr>
          <p:cNvPicPr>
            <a:picLocks noRot="1" noChangeAspect="1"/>
          </p:cNvPicPr>
          <p:nvPr>
            <a:wavAudioFile r:embed="rId1" name="~PP19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98">
    <p:dissolv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231</TotalTime>
  <Words>20</Words>
  <Application>Microsoft Office PowerPoint</Application>
  <PresentationFormat>Экран (4:3)</PresentationFormat>
  <Paragraphs>5</Paragraphs>
  <Slides>27</Slides>
  <Notes>0</Notes>
  <HiddenSlides>0</HiddenSlides>
  <MMClips>28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 Презентация  Тема: «Нытвенский Музей ложки»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Перми. Выполнила ученица 3  класса Наталья Шистерова</dc:title>
  <dc:creator>User</dc:creator>
  <cp:lastModifiedBy>User</cp:lastModifiedBy>
  <cp:revision>18</cp:revision>
  <dcterms:created xsi:type="dcterms:W3CDTF">2017-10-11T15:47:12Z</dcterms:created>
  <dcterms:modified xsi:type="dcterms:W3CDTF">2020-01-03T18:51:11Z</dcterms:modified>
</cp:coreProperties>
</file>