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algun Gothic Semilight" panose="020B0502040204020203" pitchFamily="34" charset="-128"/>
      <p:regular r:id="rId28"/>
    </p:embeddedFont>
    <p:embeddedFont>
      <p:font typeface="Franklin Gothic Medium" panose="020B0603020102020204" pitchFamily="34" charset="0"/>
      <p:regular r:id="rId29"/>
      <p:bold r:id="rId30"/>
      <p:italic r:id="rId31"/>
    </p:embeddedFont>
  </p:embeddedFontLst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28" Type="http://schemas.openxmlformats.org/officeDocument/2006/relationships/font" Target="fonts/font5.fntdata" /><Relationship Id="rId29" Type="http://schemas.openxmlformats.org/officeDocument/2006/relationships/font" Target="fonts/font6.fntdata" /><Relationship Id="rId3" Type="http://schemas.openxmlformats.org/officeDocument/2006/relationships/slide" Target="slides/slide2.xml" /><Relationship Id="rId30" Type="http://schemas.openxmlformats.org/officeDocument/2006/relationships/font" Target="fonts/font7.fntdata" /><Relationship Id="rId31" Type="http://schemas.openxmlformats.org/officeDocument/2006/relationships/font" Target="fonts/font8.fntdata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61E67DA-E89C-48D1-AE73-D4C67CE611CF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CEB04-73E6-4493-A2E7-A806CF295F31}" type="parTrans" cxnId="{0B644A6E-075B-43DB-BA5A-1FCDF0D6BB92}">
      <dgm:prSet/>
      <dgm:spPr/>
      <dgm:t>
        <a:bodyPr/>
        <a:lstStyle/>
        <a:p>
          <a:endParaRPr lang="ru-RU"/>
        </a:p>
      </dgm:t>
    </dgm:pt>
    <dgm:pt modelId="{C4E56047-B7AB-4FAA-8CB0-DDB373C12029}">
      <dgm:prSet phldrT="[Текст]"/>
      <dgm:spPr/>
      <dgm:t>
        <a:bodyPr/>
        <a:lstStyle/>
        <a:p>
          <a:r>
            <a:rPr lang="en-US" smtClean="0"/>
            <a:t>?</a:t>
          </a:r>
          <a:endParaRPr lang="ru-RU"/>
        </a:p>
      </dgm:t>
    </dgm:pt>
    <dgm:pt modelId="{3388E15D-CFD6-4420-B26B-E788A2983467}" type="sibTrans" cxnId="{0B644A6E-075B-43DB-BA5A-1FCDF0D6BB92}">
      <dgm:prSet/>
      <dgm:spPr/>
      <dgm:t>
        <a:bodyPr/>
        <a:lstStyle/>
        <a:p>
          <a:endParaRPr lang="ru-RU"/>
        </a:p>
      </dgm:t>
    </dgm:pt>
    <dgm:pt modelId="{F0EE9973-3E71-4C4C-AAB2-766E396047A2}" type="parTrans" cxnId="{9A60AF10-B233-4DA6-AE8C-990BBD21A48B}">
      <dgm:prSet/>
      <dgm:spPr/>
      <dgm:t>
        <a:bodyPr/>
        <a:lstStyle/>
        <a:p>
          <a:endParaRPr lang="ru-RU"/>
        </a:p>
      </dgm:t>
    </dgm:pt>
    <dgm:pt modelId="{E8CA6CE1-D499-4AE9-89CB-65F064823953}">
      <dgm:prSet phldrT="[Текст]" phldr="1"/>
      <dgm:spPr/>
      <dgm:t>
        <a:bodyPr/>
        <a:lstStyle/>
        <a:p>
          <a:endParaRPr lang="ru-RU"/>
        </a:p>
      </dgm:t>
    </dgm:pt>
    <dgm:pt modelId="{9AE25999-2A4A-41F8-83ED-6E13258157ED}" type="sibTrans" cxnId="{9A60AF10-B233-4DA6-AE8C-990BBD21A48B}">
      <dgm:prSet/>
      <dgm:spPr/>
      <dgm:t>
        <a:bodyPr/>
        <a:lstStyle/>
        <a:p>
          <a:endParaRPr lang="ru-RU"/>
        </a:p>
      </dgm:t>
    </dgm:pt>
    <dgm:pt modelId="{304C70C3-65A4-404E-AAB0-B80F84FC42DA}" type="parTrans" cxnId="{C8F13089-D7AE-4D10-91E0-8B1067D285BE}">
      <dgm:prSet/>
      <dgm:spPr/>
      <dgm:t>
        <a:bodyPr/>
        <a:lstStyle/>
        <a:p>
          <a:endParaRPr lang="ru-RU"/>
        </a:p>
      </dgm:t>
    </dgm:pt>
    <dgm:pt modelId="{03E75810-A398-4037-BA98-2058FDB7FD0C}">
      <dgm:prSet phldrT="[Текст]" phldr="1"/>
      <dgm:spPr/>
      <dgm:t>
        <a:bodyPr/>
        <a:lstStyle/>
        <a:p>
          <a:endParaRPr lang="ru-RU"/>
        </a:p>
      </dgm:t>
    </dgm:pt>
    <dgm:pt modelId="{BDEDB274-8168-4793-A821-B79DE7375E53}" type="sibTrans" cxnId="{C8F13089-D7AE-4D10-91E0-8B1067D285BE}">
      <dgm:prSet/>
      <dgm:spPr/>
      <dgm:t>
        <a:bodyPr/>
        <a:lstStyle/>
        <a:p>
          <a:endParaRPr lang="ru-RU"/>
        </a:p>
      </dgm:t>
    </dgm:pt>
    <dgm:pt modelId="{223AD774-65B2-4C26-9955-3187DB95CB2F}" type="parTrans" cxnId="{3BE7163E-F45E-44E6-8EDD-1627CF9D840B}">
      <dgm:prSet/>
      <dgm:spPr/>
      <dgm:t>
        <a:bodyPr/>
        <a:lstStyle/>
        <a:p>
          <a:endParaRPr lang="ru-RU"/>
        </a:p>
      </dgm:t>
    </dgm:pt>
    <dgm:pt modelId="{93AC79FD-F6D7-4155-9EAB-C425EDB99004}">
      <dgm:prSet phldrT="[Текст]" phldr="1"/>
      <dgm:spPr/>
      <dgm:t>
        <a:bodyPr/>
        <a:lstStyle/>
        <a:p>
          <a:endParaRPr lang="ru-RU"/>
        </a:p>
      </dgm:t>
    </dgm:pt>
    <dgm:pt modelId="{D288F690-AFA4-4493-88A2-DA66B462FFED}" type="sibTrans" cxnId="{3BE7163E-F45E-44E6-8EDD-1627CF9D840B}">
      <dgm:prSet/>
      <dgm:spPr/>
      <dgm:t>
        <a:bodyPr/>
        <a:lstStyle/>
        <a:p>
          <a:endParaRPr lang="ru-RU"/>
        </a:p>
      </dgm:t>
    </dgm:pt>
    <dgm:pt modelId="{888154BE-39F6-43FD-94D4-99A183587F37}" type="parTrans" cxnId="{8AEE5515-B1EA-4F5C-AD7C-296D75309E0E}">
      <dgm:prSet/>
      <dgm:spPr/>
      <dgm:t>
        <a:bodyPr/>
        <a:lstStyle/>
        <a:p>
          <a:endParaRPr lang="ru-RU"/>
        </a:p>
      </dgm:t>
    </dgm:pt>
    <dgm:pt modelId="{36240204-4DA2-4A05-920B-61EC202ACC01}">
      <dgm:prSet phldrT="[Текст]" phldr="1"/>
      <dgm:spPr/>
      <dgm:t>
        <a:bodyPr/>
        <a:lstStyle/>
        <a:p>
          <a:endParaRPr lang="ru-RU"/>
        </a:p>
      </dgm:t>
    </dgm:pt>
    <dgm:pt modelId="{FACCDC41-DDB4-4171-9785-0C603F7D648C}" type="sibTrans" cxnId="{8AEE5515-B1EA-4F5C-AD7C-296D75309E0E}">
      <dgm:prSet/>
      <dgm:spPr/>
      <dgm:t>
        <a:bodyPr/>
        <a:lstStyle/>
        <a:p>
          <a:endParaRPr lang="ru-RU"/>
        </a:p>
      </dgm:t>
    </dgm:pt>
    <dgm:pt modelId="{6A70BACA-4EC2-486F-B9D9-BA77721143F0}" type="pres">
      <dgm:prSet presAssocID="{261E67DA-E89C-48D1-AE73-D4C67CE611CF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578-07E6-4BEC-959A-6BB6DDC825BB}" type="pres">
      <dgm:prSet presAssocID="{261E67DA-E89C-48D1-AE73-D4C67CE611CF}" presName="cycle"/>
      <dgm:spPr/>
      <dgm:t>
        <a:bodyPr/>
        <a:lstStyle/>
        <a:p/>
      </dgm:t>
    </dgm:pt>
    <dgm:pt modelId="{0C723543-BB22-4814-BF7C-8569EFC74E65}" type="pres">
      <dgm:prSet presAssocID="{C4E56047-B7AB-4FAA-8CB0-DDB373C12029}" presName="nodeFirstNode" presStyleLbl="node1" presStyleCnt="5" custScaleX="56295" custScaleY="112264" custRadScaleRad="79954" custRadScaleInc="-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A93E-818E-479E-B9DE-565815E289BF}" type="pres">
      <dgm:prSet presAssocID="{3388E15D-CFD6-4420-B26B-E788A2983467}" presName="sibTransFirstNode" presStyleLbl="bgShp" presStyleCnt="1" custLinFactNeighborX="308" custLinFactNeighborY="-2387"/>
      <dgm:spPr/>
      <dgm:t>
        <a:bodyPr/>
        <a:lstStyle/>
        <a:p>
          <a:endParaRPr lang="ru-RU"/>
        </a:p>
      </dgm:t>
    </dgm:pt>
    <dgm:pt modelId="{817D11A2-BE03-4B17-B2DC-594E2209BA8A}" type="pres">
      <dgm:prSet presAssocID="{E8CA6CE1-D499-4AE9-89CB-65F064823953}" presName="nodeFollowingNodes" presStyleLbl="node1" presStyleIdx="1" presStyleCnt="5" custRadScaleRad="89996" custRadScaleInc="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17DC1-C3A7-4976-B8C9-B6B6729F4977}" type="pres">
      <dgm:prSet presAssocID="{03E75810-A398-4037-BA98-2058FDB7FD0C}" presName="nodeFollowingNodes" presStyleLbl="node1" presStyleIdx="2" presStyleCnt="5" custRadScaleRad="107343" custRadScaleInc="-2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7B857-D148-466F-A706-4FC57469EEF6}" type="pres">
      <dgm:prSet presAssocID="{93AC79FD-F6D7-4155-9EAB-C425EDB99004}" presName="nodeFollowingNodes" presStyleLbl="node1" presStyleIdx="3" presStyleCnt="5" custRadScaleRad="106757" custRadScaleInc="1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28B85-E35F-4F7A-8D1F-8B8B6963DFB8}" type="pres">
      <dgm:prSet presAssocID="{36240204-4DA2-4A05-920B-61EC202ACC01}" presName="nodeFollowingNodes" presStyleLbl="node1" presStyleIdx="4" presStyleCnt="5" custRadScaleRad="94979" custRadScaleInc="-1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44A6E-075B-43DB-BA5A-1FCDF0D6BB92}" srcId="{261E67DA-E89C-48D1-AE73-D4C67CE611CF}" destId="{C4E56047-B7AB-4FAA-8CB0-DDB373C12029}" srcOrd="0" destOrd="0" parTransId="{F97CEB04-73E6-4493-A2E7-A806CF295F31}" sibTransId="{3388E15D-CFD6-4420-B26B-E788A2983467}"/>
    <dgm:cxn modelId="{9A60AF10-B233-4DA6-AE8C-990BBD21A48B}" srcId="{261E67DA-E89C-48D1-AE73-D4C67CE611CF}" destId="{E8CA6CE1-D499-4AE9-89CB-65F064823953}" srcOrd="1" destOrd="0" parTransId="{F0EE9973-3E71-4C4C-AAB2-766E396047A2}" sibTransId="{9AE25999-2A4A-41F8-83ED-6E13258157ED}"/>
    <dgm:cxn modelId="{C8F13089-D7AE-4D10-91E0-8B1067D285BE}" srcId="{261E67DA-E89C-48D1-AE73-D4C67CE611CF}" destId="{03E75810-A398-4037-BA98-2058FDB7FD0C}" srcOrd="2" destOrd="0" parTransId="{304C70C3-65A4-404E-AAB0-B80F84FC42DA}" sibTransId="{BDEDB274-8168-4793-A821-B79DE7375E53}"/>
    <dgm:cxn modelId="{3BE7163E-F45E-44E6-8EDD-1627CF9D840B}" srcId="{261E67DA-E89C-48D1-AE73-D4C67CE611CF}" destId="{93AC79FD-F6D7-4155-9EAB-C425EDB99004}" srcOrd="3" destOrd="0" parTransId="{223AD774-65B2-4C26-9955-3187DB95CB2F}" sibTransId="{D288F690-AFA4-4493-88A2-DA66B462FFED}"/>
    <dgm:cxn modelId="{8AEE5515-B1EA-4F5C-AD7C-296D75309E0E}" srcId="{261E67DA-E89C-48D1-AE73-D4C67CE611CF}" destId="{36240204-4DA2-4A05-920B-61EC202ACC01}" srcOrd="4" destOrd="0" parTransId="{888154BE-39F6-43FD-94D4-99A183587F37}" sibTransId="{FACCDC41-DDB4-4171-9785-0C603F7D648C}"/>
    <dgm:cxn modelId="{6879BE67-C393-4439-B583-5EAA56368749}" type="presOf" srcId="{261E67DA-E89C-48D1-AE73-D4C67CE611CF}" destId="{6A70BACA-4EC2-486F-B9D9-BA77721143F0}" srcOrd="0" destOrd="0" presId="urn:microsoft.com/office/officeart/2005/8/layout/cycle3"/>
    <dgm:cxn modelId="{90CE422C-88E5-4735-9537-4DE7100FC4D4}" type="presParOf" srcId="{6A70BACA-4EC2-486F-B9D9-BA77721143F0}" destId="{D32AA578-07E6-4BEC-959A-6BB6DDC825BB}" srcOrd="0" destOrd="0" presId="urn:microsoft.com/office/officeart/2005/8/layout/cycle3"/>
    <dgm:cxn modelId="{08B75B7E-A76D-4F92-8B76-D8FFD3351C20}" type="presParOf" srcId="{D32AA578-07E6-4BEC-959A-6BB6DDC825BB}" destId="{0C723543-BB22-4814-BF7C-8569EFC74E65}" srcOrd="0" destOrd="0" presId="urn:microsoft.com/office/officeart/2005/8/layout/cycle3"/>
    <dgm:cxn modelId="{AAAA9570-D04C-4364-A58C-CD56FB3F60F1}" type="presOf" srcId="{C4E56047-B7AB-4FAA-8CB0-DDB373C12029}" destId="{0C723543-BB22-4814-BF7C-8569EFC74E65}" srcOrd="0" destOrd="0" presId="urn:microsoft.com/office/officeart/2005/8/layout/cycle3"/>
    <dgm:cxn modelId="{67CCCA0E-5294-4EF6-AA04-5EC98B3593FF}" type="presParOf" srcId="{D32AA578-07E6-4BEC-959A-6BB6DDC825BB}" destId="{9862A93E-818E-479E-B9DE-565815E289BF}" srcOrd="1" destOrd="0" presId="urn:microsoft.com/office/officeart/2005/8/layout/cycle3"/>
    <dgm:cxn modelId="{776A9EAD-85FD-49BB-B5C7-F80EE7EE485B}" type="presOf" srcId="{3388E15D-CFD6-4420-B26B-E788A2983467}" destId="{9862A93E-818E-479E-B9DE-565815E289BF}" srcOrd="0" destOrd="0" presId="urn:microsoft.com/office/officeart/2005/8/layout/cycle3"/>
    <dgm:cxn modelId="{AB6828E0-1ECD-4F6E-A9A8-95C51B1DFFE3}" type="presParOf" srcId="{D32AA578-07E6-4BEC-959A-6BB6DDC825BB}" destId="{817D11A2-BE03-4B17-B2DC-594E2209BA8A}" srcOrd="2" destOrd="0" presId="urn:microsoft.com/office/officeart/2005/8/layout/cycle3"/>
    <dgm:cxn modelId="{87043AA4-1706-4FA7-A3EC-5F1675AE9A90}" type="presOf" srcId="{E8CA6CE1-D499-4AE9-89CB-65F064823953}" destId="{817D11A2-BE03-4B17-B2DC-594E2209BA8A}" srcOrd="0" destOrd="0" presId="urn:microsoft.com/office/officeart/2005/8/layout/cycle3"/>
    <dgm:cxn modelId="{12384138-FEEC-446D-B4A7-58C10126000B}" type="presParOf" srcId="{D32AA578-07E6-4BEC-959A-6BB6DDC825BB}" destId="{83917DC1-C3A7-4976-B8C9-B6B6729F4977}" srcOrd="3" destOrd="0" presId="urn:microsoft.com/office/officeart/2005/8/layout/cycle3"/>
    <dgm:cxn modelId="{C5CEEB12-8CF9-44CF-9D96-BADF8B1E1604}" type="presOf" srcId="{03E75810-A398-4037-BA98-2058FDB7FD0C}" destId="{83917DC1-C3A7-4976-B8C9-B6B6729F4977}" srcOrd="0" destOrd="0" presId="urn:microsoft.com/office/officeart/2005/8/layout/cycle3"/>
    <dgm:cxn modelId="{33B0974D-6DAE-4B6D-98A3-29BE83DC9CE2}" type="presParOf" srcId="{D32AA578-07E6-4BEC-959A-6BB6DDC825BB}" destId="{CE07B857-D148-466F-A706-4FC57469EEF6}" srcOrd="4" destOrd="0" presId="urn:microsoft.com/office/officeart/2005/8/layout/cycle3"/>
    <dgm:cxn modelId="{AC4706A1-9F72-489F-9BB8-D60668B7F33E}" type="presOf" srcId="{93AC79FD-F6D7-4155-9EAB-C425EDB99004}" destId="{CE07B857-D148-466F-A706-4FC57469EEF6}" srcOrd="0" destOrd="0" presId="urn:microsoft.com/office/officeart/2005/8/layout/cycle3"/>
    <dgm:cxn modelId="{B1D07798-9B46-47E6-995F-418689006E81}" type="presParOf" srcId="{D32AA578-07E6-4BEC-959A-6BB6DDC825BB}" destId="{02E28B85-E35F-4F7A-8D1F-8B8B6963DFB8}" srcOrd="5" destOrd="0" presId="urn:microsoft.com/office/officeart/2005/8/layout/cycle3"/>
    <dgm:cxn modelId="{3666F651-3F3E-4BDA-AAFE-EABEAB810206}" type="presOf" srcId="{36240204-4DA2-4A05-920B-61EC202ACC01}" destId="{02E28B85-E35F-4F7A-8D1F-8B8B6963DFB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61E67DA-E89C-48D1-AE73-D4C67CE611CF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CEB04-73E6-4493-A2E7-A806CF295F31}" type="parTrans" cxnId="{20F16E13-5E8C-4EAE-91BA-A584306D368C}">
      <dgm:prSet/>
      <dgm:spPr/>
      <dgm:t>
        <a:bodyPr/>
        <a:lstStyle/>
        <a:p>
          <a:endParaRPr lang="ru-RU"/>
        </a:p>
      </dgm:t>
    </dgm:pt>
    <dgm:pt modelId="{C4E56047-B7AB-4FAA-8CB0-DDB373C12029}">
      <dgm:prSet phldrT="[Текст]"/>
      <dgm:spPr/>
      <dgm:t>
        <a:bodyPr/>
        <a:lstStyle/>
        <a:p>
          <a:r>
            <a:rPr lang="en-US" smtClean="0"/>
            <a:t>?</a:t>
          </a:r>
          <a:endParaRPr lang="ru-RU"/>
        </a:p>
      </dgm:t>
    </dgm:pt>
    <dgm:pt modelId="{3388E15D-CFD6-4420-B26B-E788A2983467}" type="sibTrans" cxnId="{20F16E13-5E8C-4EAE-91BA-A584306D368C}">
      <dgm:prSet/>
      <dgm:spPr/>
      <dgm:t>
        <a:bodyPr/>
        <a:lstStyle/>
        <a:p>
          <a:endParaRPr lang="ru-RU"/>
        </a:p>
      </dgm:t>
    </dgm:pt>
    <dgm:pt modelId="{F0EE9973-3E71-4C4C-AAB2-766E396047A2}" type="parTrans" cxnId="{F65A878B-0ABB-420D-AE39-BE587EBBE4C8}">
      <dgm:prSet/>
      <dgm:spPr/>
      <dgm:t>
        <a:bodyPr/>
        <a:lstStyle/>
        <a:p>
          <a:endParaRPr lang="ru-RU"/>
        </a:p>
      </dgm:t>
    </dgm:pt>
    <dgm:pt modelId="{E8CA6CE1-D499-4AE9-89CB-65F064823953}">
      <dgm:prSet phldrT="[Текст]" phldr="1"/>
      <dgm:spPr/>
      <dgm:t>
        <a:bodyPr/>
        <a:lstStyle/>
        <a:p>
          <a:endParaRPr lang="ru-RU"/>
        </a:p>
      </dgm:t>
    </dgm:pt>
    <dgm:pt modelId="{9AE25999-2A4A-41F8-83ED-6E13258157ED}" type="sibTrans" cxnId="{F65A878B-0ABB-420D-AE39-BE587EBBE4C8}">
      <dgm:prSet/>
      <dgm:spPr/>
      <dgm:t>
        <a:bodyPr/>
        <a:lstStyle/>
        <a:p>
          <a:endParaRPr lang="ru-RU"/>
        </a:p>
      </dgm:t>
    </dgm:pt>
    <dgm:pt modelId="{304C70C3-65A4-404E-AAB0-B80F84FC42DA}" type="parTrans" cxnId="{4E9B7DCE-3CCB-4115-AA62-6045415FCC36}">
      <dgm:prSet/>
      <dgm:spPr/>
      <dgm:t>
        <a:bodyPr/>
        <a:lstStyle/>
        <a:p>
          <a:endParaRPr lang="ru-RU"/>
        </a:p>
      </dgm:t>
    </dgm:pt>
    <dgm:pt modelId="{03E75810-A398-4037-BA98-2058FDB7FD0C}">
      <dgm:prSet phldrT="[Текст]" phldr="1"/>
      <dgm:spPr/>
      <dgm:t>
        <a:bodyPr/>
        <a:lstStyle/>
        <a:p>
          <a:endParaRPr lang="ru-RU"/>
        </a:p>
      </dgm:t>
    </dgm:pt>
    <dgm:pt modelId="{BDEDB274-8168-4793-A821-B79DE7375E53}" type="sibTrans" cxnId="{4E9B7DCE-3CCB-4115-AA62-6045415FCC36}">
      <dgm:prSet/>
      <dgm:spPr/>
      <dgm:t>
        <a:bodyPr/>
        <a:lstStyle/>
        <a:p>
          <a:endParaRPr lang="ru-RU"/>
        </a:p>
      </dgm:t>
    </dgm:pt>
    <dgm:pt modelId="{223AD774-65B2-4C26-9955-3187DB95CB2F}" type="parTrans" cxnId="{DE7536CA-F53B-4B41-8E20-B6D439B6A27E}">
      <dgm:prSet/>
      <dgm:spPr/>
      <dgm:t>
        <a:bodyPr/>
        <a:lstStyle/>
        <a:p>
          <a:endParaRPr lang="ru-RU"/>
        </a:p>
      </dgm:t>
    </dgm:pt>
    <dgm:pt modelId="{93AC79FD-F6D7-4155-9EAB-C425EDB99004}">
      <dgm:prSet phldrT="[Текст]" phldr="1"/>
      <dgm:spPr/>
      <dgm:t>
        <a:bodyPr/>
        <a:lstStyle/>
        <a:p>
          <a:endParaRPr lang="ru-RU"/>
        </a:p>
      </dgm:t>
    </dgm:pt>
    <dgm:pt modelId="{D288F690-AFA4-4493-88A2-DA66B462FFED}" type="sibTrans" cxnId="{DE7536CA-F53B-4B41-8E20-B6D439B6A27E}">
      <dgm:prSet/>
      <dgm:spPr/>
      <dgm:t>
        <a:bodyPr/>
        <a:lstStyle/>
        <a:p>
          <a:endParaRPr lang="ru-RU"/>
        </a:p>
      </dgm:t>
    </dgm:pt>
    <dgm:pt modelId="{888154BE-39F6-43FD-94D4-99A183587F37}" type="parTrans" cxnId="{EC9C0177-49A4-4681-A64D-B269161ADBDA}">
      <dgm:prSet/>
      <dgm:spPr/>
      <dgm:t>
        <a:bodyPr/>
        <a:lstStyle/>
        <a:p>
          <a:endParaRPr lang="ru-RU"/>
        </a:p>
      </dgm:t>
    </dgm:pt>
    <dgm:pt modelId="{36240204-4DA2-4A05-920B-61EC202ACC01}">
      <dgm:prSet phldrT="[Текст]" phldr="1"/>
      <dgm:spPr/>
      <dgm:t>
        <a:bodyPr/>
        <a:lstStyle/>
        <a:p>
          <a:endParaRPr lang="ru-RU"/>
        </a:p>
      </dgm:t>
    </dgm:pt>
    <dgm:pt modelId="{FACCDC41-DDB4-4171-9785-0C603F7D648C}" type="sibTrans" cxnId="{EC9C0177-49A4-4681-A64D-B269161ADBDA}">
      <dgm:prSet/>
      <dgm:spPr/>
      <dgm:t>
        <a:bodyPr/>
        <a:lstStyle/>
        <a:p>
          <a:endParaRPr lang="ru-RU"/>
        </a:p>
      </dgm:t>
    </dgm:pt>
    <dgm:pt modelId="{6A70BACA-4EC2-486F-B9D9-BA77721143F0}" type="pres">
      <dgm:prSet presAssocID="{261E67DA-E89C-48D1-AE73-D4C67CE611CF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578-07E6-4BEC-959A-6BB6DDC825BB}" type="pres">
      <dgm:prSet presAssocID="{261E67DA-E89C-48D1-AE73-D4C67CE611CF}" presName="cycle"/>
      <dgm:spPr/>
      <dgm:t>
        <a:bodyPr/>
        <a:lstStyle/>
        <a:p/>
      </dgm:t>
    </dgm:pt>
    <dgm:pt modelId="{0C723543-BB22-4814-BF7C-8569EFC74E65}" type="pres">
      <dgm:prSet presAssocID="{C4E56047-B7AB-4FAA-8CB0-DDB373C12029}" presName="nodeFirstNode" presStyleLbl="node1" presStyleCnt="5" custScaleX="67083" custScaleY="160879" custRadScaleRad="79954" custRadScaleInc="-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A93E-818E-479E-B9DE-565815E289BF}" type="pres">
      <dgm:prSet presAssocID="{3388E15D-CFD6-4420-B26B-E788A2983467}" presName="sibTransFirstNode" presStyleLbl="bgShp" presStyleCnt="1" custLinFactNeighborX="308" custLinFactNeighborY="-2387"/>
      <dgm:spPr/>
      <dgm:t>
        <a:bodyPr/>
        <a:lstStyle/>
        <a:p>
          <a:endParaRPr lang="ru-RU"/>
        </a:p>
      </dgm:t>
    </dgm:pt>
    <dgm:pt modelId="{817D11A2-BE03-4B17-B2DC-594E2209BA8A}" type="pres">
      <dgm:prSet presAssocID="{E8CA6CE1-D499-4AE9-89CB-65F064823953}" presName="nodeFollowingNodes" presStyleLbl="node1" presStyleIdx="1" presStyleCnt="5" custAng="5400000" custRadScaleRad="89996" custRadScaleInc="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17DC1-C3A7-4976-B8C9-B6B6729F4977}" type="pres">
      <dgm:prSet presAssocID="{03E75810-A398-4037-BA98-2058FDB7FD0C}" presName="nodeFollowingNodes" presStyleLbl="node1" presStyleIdx="2" presStyleCnt="5" custRadScaleRad="107343" custRadScaleInc="-2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7B857-D148-466F-A706-4FC57469EEF6}" type="pres">
      <dgm:prSet presAssocID="{93AC79FD-F6D7-4155-9EAB-C425EDB99004}" presName="nodeFollowingNodes" presStyleLbl="node1" presStyleIdx="3" presStyleCnt="5" custRadScaleRad="106757" custRadScaleInc="1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28B85-E35F-4F7A-8D1F-8B8B6963DFB8}" type="pres">
      <dgm:prSet presAssocID="{36240204-4DA2-4A05-920B-61EC202ACC01}" presName="nodeFollowingNodes" presStyleLbl="node1" presStyleIdx="4" presStyleCnt="5" custAng="5400000" custRadScaleRad="94979" custRadScaleInc="-1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16E13-5E8C-4EAE-91BA-A584306D368C}" srcId="{261E67DA-E89C-48D1-AE73-D4C67CE611CF}" destId="{C4E56047-B7AB-4FAA-8CB0-DDB373C12029}" srcOrd="0" destOrd="0" parTransId="{F97CEB04-73E6-4493-A2E7-A806CF295F31}" sibTransId="{3388E15D-CFD6-4420-B26B-E788A2983467}"/>
    <dgm:cxn modelId="{F65A878B-0ABB-420D-AE39-BE587EBBE4C8}" srcId="{261E67DA-E89C-48D1-AE73-D4C67CE611CF}" destId="{E8CA6CE1-D499-4AE9-89CB-65F064823953}" srcOrd="1" destOrd="0" parTransId="{F0EE9973-3E71-4C4C-AAB2-766E396047A2}" sibTransId="{9AE25999-2A4A-41F8-83ED-6E13258157ED}"/>
    <dgm:cxn modelId="{4E9B7DCE-3CCB-4115-AA62-6045415FCC36}" srcId="{261E67DA-E89C-48D1-AE73-D4C67CE611CF}" destId="{03E75810-A398-4037-BA98-2058FDB7FD0C}" srcOrd="2" destOrd="0" parTransId="{304C70C3-65A4-404E-AAB0-B80F84FC42DA}" sibTransId="{BDEDB274-8168-4793-A821-B79DE7375E53}"/>
    <dgm:cxn modelId="{DE7536CA-F53B-4B41-8E20-B6D439B6A27E}" srcId="{261E67DA-E89C-48D1-AE73-D4C67CE611CF}" destId="{93AC79FD-F6D7-4155-9EAB-C425EDB99004}" srcOrd="3" destOrd="0" parTransId="{223AD774-65B2-4C26-9955-3187DB95CB2F}" sibTransId="{D288F690-AFA4-4493-88A2-DA66B462FFED}"/>
    <dgm:cxn modelId="{EC9C0177-49A4-4681-A64D-B269161ADBDA}" srcId="{261E67DA-E89C-48D1-AE73-D4C67CE611CF}" destId="{36240204-4DA2-4A05-920B-61EC202ACC01}" srcOrd="4" destOrd="0" parTransId="{888154BE-39F6-43FD-94D4-99A183587F37}" sibTransId="{FACCDC41-DDB4-4171-9785-0C603F7D648C}"/>
    <dgm:cxn modelId="{17840A59-57AA-4227-A937-08227E6F28E9}" type="presOf" srcId="{261E67DA-E89C-48D1-AE73-D4C67CE611CF}" destId="{6A70BACA-4EC2-486F-B9D9-BA77721143F0}" srcOrd="0" destOrd="0" presId="urn:microsoft.com/office/officeart/2005/8/layout/cycle3"/>
    <dgm:cxn modelId="{9231501A-7D38-4E68-BD21-D1452D2A65F4}" type="presParOf" srcId="{6A70BACA-4EC2-486F-B9D9-BA77721143F0}" destId="{D32AA578-07E6-4BEC-959A-6BB6DDC825BB}" srcOrd="0" destOrd="0" presId="urn:microsoft.com/office/officeart/2005/8/layout/cycle3"/>
    <dgm:cxn modelId="{83579C7D-47FC-4EED-8770-D8F92992CE83}" type="presParOf" srcId="{D32AA578-07E6-4BEC-959A-6BB6DDC825BB}" destId="{0C723543-BB22-4814-BF7C-8569EFC74E65}" srcOrd="0" destOrd="0" presId="urn:microsoft.com/office/officeart/2005/8/layout/cycle3"/>
    <dgm:cxn modelId="{E7A8F49F-5B1F-425C-BF2E-C7A603921EE4}" type="presOf" srcId="{C4E56047-B7AB-4FAA-8CB0-DDB373C12029}" destId="{0C723543-BB22-4814-BF7C-8569EFC74E65}" srcOrd="0" destOrd="0" presId="urn:microsoft.com/office/officeart/2005/8/layout/cycle3"/>
    <dgm:cxn modelId="{DBBA3EBB-0121-4565-9B45-E8F7421783F2}" type="presParOf" srcId="{D32AA578-07E6-4BEC-959A-6BB6DDC825BB}" destId="{9862A93E-818E-479E-B9DE-565815E289BF}" srcOrd="1" destOrd="0" presId="urn:microsoft.com/office/officeart/2005/8/layout/cycle3"/>
    <dgm:cxn modelId="{6F71BE83-3D2C-4D6E-8888-040C07A0A27A}" type="presOf" srcId="{3388E15D-CFD6-4420-B26B-E788A2983467}" destId="{9862A93E-818E-479E-B9DE-565815E289BF}" srcOrd="0" destOrd="0" presId="urn:microsoft.com/office/officeart/2005/8/layout/cycle3"/>
    <dgm:cxn modelId="{0134109D-303B-4D16-B312-AB877D337197}" type="presParOf" srcId="{D32AA578-07E6-4BEC-959A-6BB6DDC825BB}" destId="{817D11A2-BE03-4B17-B2DC-594E2209BA8A}" srcOrd="2" destOrd="0" presId="urn:microsoft.com/office/officeart/2005/8/layout/cycle3"/>
    <dgm:cxn modelId="{D8BB3D3D-7B2C-43FA-BD95-B7FB830B7999}" type="presOf" srcId="{E8CA6CE1-D499-4AE9-89CB-65F064823953}" destId="{817D11A2-BE03-4B17-B2DC-594E2209BA8A}" srcOrd="0" destOrd="0" presId="urn:microsoft.com/office/officeart/2005/8/layout/cycle3"/>
    <dgm:cxn modelId="{7EAAE7E8-B13F-416E-97AE-A471B48A720F}" type="presParOf" srcId="{D32AA578-07E6-4BEC-959A-6BB6DDC825BB}" destId="{83917DC1-C3A7-4976-B8C9-B6B6729F4977}" srcOrd="3" destOrd="0" presId="urn:microsoft.com/office/officeart/2005/8/layout/cycle3"/>
    <dgm:cxn modelId="{215B1A12-21D5-44C8-B559-2E4C596B7BFC}" type="presOf" srcId="{03E75810-A398-4037-BA98-2058FDB7FD0C}" destId="{83917DC1-C3A7-4976-B8C9-B6B6729F4977}" srcOrd="0" destOrd="0" presId="urn:microsoft.com/office/officeart/2005/8/layout/cycle3"/>
    <dgm:cxn modelId="{B1FC3FB8-BCB1-4A72-A983-03244B37BFFF}" type="presParOf" srcId="{D32AA578-07E6-4BEC-959A-6BB6DDC825BB}" destId="{CE07B857-D148-466F-A706-4FC57469EEF6}" srcOrd="4" destOrd="0" presId="urn:microsoft.com/office/officeart/2005/8/layout/cycle3"/>
    <dgm:cxn modelId="{BD817933-B418-465C-BFF7-2F4FDF4299F0}" type="presOf" srcId="{93AC79FD-F6D7-4155-9EAB-C425EDB99004}" destId="{CE07B857-D148-466F-A706-4FC57469EEF6}" srcOrd="0" destOrd="0" presId="urn:microsoft.com/office/officeart/2005/8/layout/cycle3"/>
    <dgm:cxn modelId="{E834DD61-A31B-4A97-8702-8600EA5E30C2}" type="presParOf" srcId="{D32AA578-07E6-4BEC-959A-6BB6DDC825BB}" destId="{02E28B85-E35F-4F7A-8D1F-8B8B6963DFB8}" srcOrd="5" destOrd="0" presId="urn:microsoft.com/office/officeart/2005/8/layout/cycle3"/>
    <dgm:cxn modelId="{7EF0FEF6-0988-4773-931A-957720227738}" type="presOf" srcId="{36240204-4DA2-4A05-920B-61EC202ACC01}" destId="{02E28B85-E35F-4F7A-8D1F-8B8B6963DFB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61E67DA-E89C-48D1-AE73-D4C67CE611CF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CEB04-73E6-4493-A2E7-A806CF295F31}" type="parTrans" cxnId="{4EC3CBB5-5ACA-474F-BAF5-0ACE32372F49}">
      <dgm:prSet/>
      <dgm:spPr/>
      <dgm:t>
        <a:bodyPr/>
        <a:lstStyle/>
        <a:p>
          <a:endParaRPr lang="ru-RU"/>
        </a:p>
      </dgm:t>
    </dgm:pt>
    <dgm:pt modelId="{C4E56047-B7AB-4FAA-8CB0-DDB373C12029}">
      <dgm:prSet phldrT="[Текст]"/>
      <dgm:spPr/>
      <dgm:t>
        <a:bodyPr/>
        <a:lstStyle/>
        <a:p>
          <a:r>
            <a:rPr lang="en-US" smtClean="0"/>
            <a:t>?</a:t>
          </a:r>
          <a:endParaRPr lang="ru-RU"/>
        </a:p>
      </dgm:t>
    </dgm:pt>
    <dgm:pt modelId="{3388E15D-CFD6-4420-B26B-E788A2983467}" type="sibTrans" cxnId="{4EC3CBB5-5ACA-474F-BAF5-0ACE32372F49}">
      <dgm:prSet/>
      <dgm:spPr/>
      <dgm:t>
        <a:bodyPr/>
        <a:lstStyle/>
        <a:p>
          <a:endParaRPr lang="ru-RU"/>
        </a:p>
      </dgm:t>
    </dgm:pt>
    <dgm:pt modelId="{F0EE9973-3E71-4C4C-AAB2-766E396047A2}" type="parTrans" cxnId="{94CE2998-B7FB-4CB3-B950-4AABDE66C3AE}">
      <dgm:prSet/>
      <dgm:spPr/>
      <dgm:t>
        <a:bodyPr/>
        <a:lstStyle/>
        <a:p>
          <a:endParaRPr lang="ru-RU"/>
        </a:p>
      </dgm:t>
    </dgm:pt>
    <dgm:pt modelId="{E8CA6CE1-D499-4AE9-89CB-65F064823953}">
      <dgm:prSet phldrT="[Текст]" phldr="1"/>
      <dgm:spPr/>
      <dgm:t>
        <a:bodyPr/>
        <a:lstStyle/>
        <a:p>
          <a:endParaRPr lang="ru-RU"/>
        </a:p>
      </dgm:t>
    </dgm:pt>
    <dgm:pt modelId="{9AE25999-2A4A-41F8-83ED-6E13258157ED}" type="sibTrans" cxnId="{94CE2998-B7FB-4CB3-B950-4AABDE66C3AE}">
      <dgm:prSet/>
      <dgm:spPr/>
      <dgm:t>
        <a:bodyPr/>
        <a:lstStyle/>
        <a:p>
          <a:endParaRPr lang="ru-RU"/>
        </a:p>
      </dgm:t>
    </dgm:pt>
    <dgm:pt modelId="{304C70C3-65A4-404E-AAB0-B80F84FC42DA}" type="parTrans" cxnId="{0D4AC344-FD8F-49D6-8C94-A0F1B52C8A83}">
      <dgm:prSet/>
      <dgm:spPr/>
      <dgm:t>
        <a:bodyPr/>
        <a:lstStyle/>
        <a:p>
          <a:endParaRPr lang="ru-RU"/>
        </a:p>
      </dgm:t>
    </dgm:pt>
    <dgm:pt modelId="{03E75810-A398-4037-BA98-2058FDB7FD0C}">
      <dgm:prSet phldrT="[Текст]" phldr="1"/>
      <dgm:spPr/>
      <dgm:t>
        <a:bodyPr/>
        <a:lstStyle/>
        <a:p>
          <a:endParaRPr lang="ru-RU"/>
        </a:p>
      </dgm:t>
    </dgm:pt>
    <dgm:pt modelId="{BDEDB274-8168-4793-A821-B79DE7375E53}" type="sibTrans" cxnId="{0D4AC344-FD8F-49D6-8C94-A0F1B52C8A83}">
      <dgm:prSet/>
      <dgm:spPr/>
      <dgm:t>
        <a:bodyPr/>
        <a:lstStyle/>
        <a:p>
          <a:endParaRPr lang="ru-RU"/>
        </a:p>
      </dgm:t>
    </dgm:pt>
    <dgm:pt modelId="{223AD774-65B2-4C26-9955-3187DB95CB2F}" type="parTrans" cxnId="{0FF07B9F-82E7-492B-86EE-ECF2587AE231}">
      <dgm:prSet/>
      <dgm:spPr/>
      <dgm:t>
        <a:bodyPr/>
        <a:lstStyle/>
        <a:p>
          <a:endParaRPr lang="ru-RU"/>
        </a:p>
      </dgm:t>
    </dgm:pt>
    <dgm:pt modelId="{93AC79FD-F6D7-4155-9EAB-C425EDB99004}">
      <dgm:prSet phldrT="[Текст]" phldr="1"/>
      <dgm:spPr/>
      <dgm:t>
        <a:bodyPr/>
        <a:lstStyle/>
        <a:p>
          <a:endParaRPr lang="ru-RU"/>
        </a:p>
      </dgm:t>
    </dgm:pt>
    <dgm:pt modelId="{D288F690-AFA4-4493-88A2-DA66B462FFED}" type="sibTrans" cxnId="{0FF07B9F-82E7-492B-86EE-ECF2587AE231}">
      <dgm:prSet/>
      <dgm:spPr/>
      <dgm:t>
        <a:bodyPr/>
        <a:lstStyle/>
        <a:p>
          <a:endParaRPr lang="ru-RU"/>
        </a:p>
      </dgm:t>
    </dgm:pt>
    <dgm:pt modelId="{888154BE-39F6-43FD-94D4-99A183587F37}" type="parTrans" cxnId="{6BFF05E9-688D-4929-A6D7-B25B7C1F04F4}">
      <dgm:prSet/>
      <dgm:spPr/>
      <dgm:t>
        <a:bodyPr/>
        <a:lstStyle/>
        <a:p>
          <a:endParaRPr lang="ru-RU"/>
        </a:p>
      </dgm:t>
    </dgm:pt>
    <dgm:pt modelId="{36240204-4DA2-4A05-920B-61EC202ACC01}">
      <dgm:prSet phldrT="[Текст]" phldr="1"/>
      <dgm:spPr/>
      <dgm:t>
        <a:bodyPr/>
        <a:lstStyle/>
        <a:p>
          <a:endParaRPr lang="ru-RU"/>
        </a:p>
      </dgm:t>
    </dgm:pt>
    <dgm:pt modelId="{FACCDC41-DDB4-4171-9785-0C603F7D648C}" type="sibTrans" cxnId="{6BFF05E9-688D-4929-A6D7-B25B7C1F04F4}">
      <dgm:prSet/>
      <dgm:spPr/>
      <dgm:t>
        <a:bodyPr/>
        <a:lstStyle/>
        <a:p>
          <a:endParaRPr lang="ru-RU"/>
        </a:p>
      </dgm:t>
    </dgm:pt>
    <dgm:pt modelId="{6A70BACA-4EC2-486F-B9D9-BA77721143F0}" type="pres">
      <dgm:prSet presAssocID="{261E67DA-E89C-48D1-AE73-D4C67CE611CF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578-07E6-4BEC-959A-6BB6DDC825BB}" type="pres">
      <dgm:prSet presAssocID="{261E67DA-E89C-48D1-AE73-D4C67CE611CF}" presName="cycle"/>
      <dgm:spPr/>
      <dgm:t>
        <a:bodyPr/>
        <a:lstStyle/>
        <a:p/>
      </dgm:t>
    </dgm:pt>
    <dgm:pt modelId="{0C723543-BB22-4814-BF7C-8569EFC74E65}" type="pres">
      <dgm:prSet presAssocID="{C4E56047-B7AB-4FAA-8CB0-DDB373C12029}" presName="nodeFirstNode" presStyleLbl="node1" presStyleCnt="5" custScaleX="67083" custScaleY="160879" custRadScaleRad="79954" custRadScaleInc="-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A93E-818E-479E-B9DE-565815E289BF}" type="pres">
      <dgm:prSet presAssocID="{3388E15D-CFD6-4420-B26B-E788A2983467}" presName="sibTransFirstNode" presStyleLbl="bgShp" presStyleCnt="1" custLinFactNeighborX="308" custLinFactNeighborY="-2387"/>
      <dgm:spPr/>
      <dgm:t>
        <a:bodyPr/>
        <a:lstStyle/>
        <a:p>
          <a:endParaRPr lang="ru-RU"/>
        </a:p>
      </dgm:t>
    </dgm:pt>
    <dgm:pt modelId="{817D11A2-BE03-4B17-B2DC-594E2209BA8A}" type="pres">
      <dgm:prSet presAssocID="{E8CA6CE1-D499-4AE9-89CB-65F064823953}" presName="nodeFollowingNodes" presStyleLbl="node1" presStyleIdx="1" presStyleCnt="5" custAng="5400000" custRadScaleRad="89996" custRadScaleInc="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17DC1-C3A7-4976-B8C9-B6B6729F4977}" type="pres">
      <dgm:prSet presAssocID="{03E75810-A398-4037-BA98-2058FDB7FD0C}" presName="nodeFollowingNodes" presStyleLbl="node1" presStyleIdx="2" presStyleCnt="5" custRadScaleRad="107343" custRadScaleInc="-2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7B857-D148-466F-A706-4FC57469EEF6}" type="pres">
      <dgm:prSet presAssocID="{93AC79FD-F6D7-4155-9EAB-C425EDB99004}" presName="nodeFollowingNodes" presStyleLbl="node1" presStyleIdx="3" presStyleCnt="5" custRadScaleRad="106757" custRadScaleInc="1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28B85-E35F-4F7A-8D1F-8B8B6963DFB8}" type="pres">
      <dgm:prSet presAssocID="{36240204-4DA2-4A05-920B-61EC202ACC01}" presName="nodeFollowingNodes" presStyleLbl="node1" presStyleIdx="4" presStyleCnt="5" custAng="5400000" custRadScaleRad="94979" custRadScaleInc="-1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3CBB5-5ACA-474F-BAF5-0ACE32372F49}" srcId="{261E67DA-E89C-48D1-AE73-D4C67CE611CF}" destId="{C4E56047-B7AB-4FAA-8CB0-DDB373C12029}" srcOrd="0" destOrd="0" parTransId="{F97CEB04-73E6-4493-A2E7-A806CF295F31}" sibTransId="{3388E15D-CFD6-4420-B26B-E788A2983467}"/>
    <dgm:cxn modelId="{94CE2998-B7FB-4CB3-B950-4AABDE66C3AE}" srcId="{261E67DA-E89C-48D1-AE73-D4C67CE611CF}" destId="{E8CA6CE1-D499-4AE9-89CB-65F064823953}" srcOrd="1" destOrd="0" parTransId="{F0EE9973-3E71-4C4C-AAB2-766E396047A2}" sibTransId="{9AE25999-2A4A-41F8-83ED-6E13258157ED}"/>
    <dgm:cxn modelId="{0D4AC344-FD8F-49D6-8C94-A0F1B52C8A83}" srcId="{261E67DA-E89C-48D1-AE73-D4C67CE611CF}" destId="{03E75810-A398-4037-BA98-2058FDB7FD0C}" srcOrd="2" destOrd="0" parTransId="{304C70C3-65A4-404E-AAB0-B80F84FC42DA}" sibTransId="{BDEDB274-8168-4793-A821-B79DE7375E53}"/>
    <dgm:cxn modelId="{0FF07B9F-82E7-492B-86EE-ECF2587AE231}" srcId="{261E67DA-E89C-48D1-AE73-D4C67CE611CF}" destId="{93AC79FD-F6D7-4155-9EAB-C425EDB99004}" srcOrd="3" destOrd="0" parTransId="{223AD774-65B2-4C26-9955-3187DB95CB2F}" sibTransId="{D288F690-AFA4-4493-88A2-DA66B462FFED}"/>
    <dgm:cxn modelId="{6BFF05E9-688D-4929-A6D7-B25B7C1F04F4}" srcId="{261E67DA-E89C-48D1-AE73-D4C67CE611CF}" destId="{36240204-4DA2-4A05-920B-61EC202ACC01}" srcOrd="4" destOrd="0" parTransId="{888154BE-39F6-43FD-94D4-99A183587F37}" sibTransId="{FACCDC41-DDB4-4171-9785-0C603F7D648C}"/>
    <dgm:cxn modelId="{F333C89E-13FE-480C-97E6-FD5BDE7A56CE}" type="presOf" srcId="{261E67DA-E89C-48D1-AE73-D4C67CE611CF}" destId="{6A70BACA-4EC2-486F-B9D9-BA77721143F0}" srcOrd="0" destOrd="0" presId="urn:microsoft.com/office/officeart/2005/8/layout/cycle3"/>
    <dgm:cxn modelId="{65A89164-C444-47E5-9238-3E9B4C9529D9}" type="presParOf" srcId="{6A70BACA-4EC2-486F-B9D9-BA77721143F0}" destId="{D32AA578-07E6-4BEC-959A-6BB6DDC825BB}" srcOrd="0" destOrd="0" presId="urn:microsoft.com/office/officeart/2005/8/layout/cycle3"/>
    <dgm:cxn modelId="{5E0722D3-8267-4726-B08A-78245158C9FE}" type="presParOf" srcId="{D32AA578-07E6-4BEC-959A-6BB6DDC825BB}" destId="{0C723543-BB22-4814-BF7C-8569EFC74E65}" srcOrd="0" destOrd="0" presId="urn:microsoft.com/office/officeart/2005/8/layout/cycle3"/>
    <dgm:cxn modelId="{41820DF1-BF42-405B-A569-C8E71CB5DF7E}" type="presOf" srcId="{C4E56047-B7AB-4FAA-8CB0-DDB373C12029}" destId="{0C723543-BB22-4814-BF7C-8569EFC74E65}" srcOrd="0" destOrd="0" presId="urn:microsoft.com/office/officeart/2005/8/layout/cycle3"/>
    <dgm:cxn modelId="{5BE6CA00-EFA0-449D-BB4B-34514EBFF2EF}" type="presParOf" srcId="{D32AA578-07E6-4BEC-959A-6BB6DDC825BB}" destId="{9862A93E-818E-479E-B9DE-565815E289BF}" srcOrd="1" destOrd="0" presId="urn:microsoft.com/office/officeart/2005/8/layout/cycle3"/>
    <dgm:cxn modelId="{43296489-B550-4DA3-A8E4-1D9A6C867728}" type="presOf" srcId="{3388E15D-CFD6-4420-B26B-E788A2983467}" destId="{9862A93E-818E-479E-B9DE-565815E289BF}" srcOrd="0" destOrd="0" presId="urn:microsoft.com/office/officeart/2005/8/layout/cycle3"/>
    <dgm:cxn modelId="{6304F0D7-65C2-4C84-BC8A-96F5F7D61BB7}" type="presParOf" srcId="{D32AA578-07E6-4BEC-959A-6BB6DDC825BB}" destId="{817D11A2-BE03-4B17-B2DC-594E2209BA8A}" srcOrd="2" destOrd="0" presId="urn:microsoft.com/office/officeart/2005/8/layout/cycle3"/>
    <dgm:cxn modelId="{D5209B17-B6E3-411F-ADDB-441C5D61F1A4}" type="presOf" srcId="{E8CA6CE1-D499-4AE9-89CB-65F064823953}" destId="{817D11A2-BE03-4B17-B2DC-594E2209BA8A}" srcOrd="0" destOrd="0" presId="urn:microsoft.com/office/officeart/2005/8/layout/cycle3"/>
    <dgm:cxn modelId="{7E519692-0A6D-402F-8808-ECDA1CDBBF1C}" type="presParOf" srcId="{D32AA578-07E6-4BEC-959A-6BB6DDC825BB}" destId="{83917DC1-C3A7-4976-B8C9-B6B6729F4977}" srcOrd="3" destOrd="0" presId="urn:microsoft.com/office/officeart/2005/8/layout/cycle3"/>
    <dgm:cxn modelId="{D3E408BC-D023-4BFB-8388-05879EA2F2C4}" type="presOf" srcId="{03E75810-A398-4037-BA98-2058FDB7FD0C}" destId="{83917DC1-C3A7-4976-B8C9-B6B6729F4977}" srcOrd="0" destOrd="0" presId="urn:microsoft.com/office/officeart/2005/8/layout/cycle3"/>
    <dgm:cxn modelId="{8B4D0C22-400B-4F29-8117-DB7F0BC7E01D}" type="presParOf" srcId="{D32AA578-07E6-4BEC-959A-6BB6DDC825BB}" destId="{CE07B857-D148-466F-A706-4FC57469EEF6}" srcOrd="4" destOrd="0" presId="urn:microsoft.com/office/officeart/2005/8/layout/cycle3"/>
    <dgm:cxn modelId="{F611D4C0-B8F7-4731-AF54-4055AEBE133A}" type="presOf" srcId="{93AC79FD-F6D7-4155-9EAB-C425EDB99004}" destId="{CE07B857-D148-466F-A706-4FC57469EEF6}" srcOrd="0" destOrd="0" presId="urn:microsoft.com/office/officeart/2005/8/layout/cycle3"/>
    <dgm:cxn modelId="{BD56792D-1415-4171-9E59-517633BB55F8}" type="presParOf" srcId="{D32AA578-07E6-4BEC-959A-6BB6DDC825BB}" destId="{02E28B85-E35F-4F7A-8D1F-8B8B6963DFB8}" srcOrd="5" destOrd="0" presId="urn:microsoft.com/office/officeart/2005/8/layout/cycle3"/>
    <dgm:cxn modelId="{32C120B0-0B1E-45EA-893D-18B6BC020A17}" type="presOf" srcId="{36240204-4DA2-4A05-920B-61EC202ACC01}" destId="{02E28B85-E35F-4F7A-8D1F-8B8B6963DFB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61E67DA-E89C-48D1-AE73-D4C67CE611CF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CEB04-73E6-4493-A2E7-A806CF295F31}" type="parTrans" cxnId="{555BF777-4E7D-4CF9-BE33-F1666A718568}">
      <dgm:prSet/>
      <dgm:spPr/>
      <dgm:t>
        <a:bodyPr/>
        <a:lstStyle/>
        <a:p>
          <a:endParaRPr lang="ru-RU"/>
        </a:p>
      </dgm:t>
    </dgm:pt>
    <dgm:pt modelId="{C4E56047-B7AB-4FAA-8CB0-DDB373C12029}">
      <dgm:prSet phldrT="[Текст]"/>
      <dgm:spPr/>
      <dgm:t>
        <a:bodyPr/>
        <a:lstStyle/>
        <a:p>
          <a:r>
            <a:rPr lang="en-US" smtClean="0"/>
            <a:t>?</a:t>
          </a:r>
          <a:endParaRPr lang="ru-RU"/>
        </a:p>
      </dgm:t>
    </dgm:pt>
    <dgm:pt modelId="{3388E15D-CFD6-4420-B26B-E788A2983467}" type="sibTrans" cxnId="{555BF777-4E7D-4CF9-BE33-F1666A718568}">
      <dgm:prSet/>
      <dgm:spPr/>
      <dgm:t>
        <a:bodyPr/>
        <a:lstStyle/>
        <a:p>
          <a:endParaRPr lang="ru-RU"/>
        </a:p>
      </dgm:t>
    </dgm:pt>
    <dgm:pt modelId="{F0EE9973-3E71-4C4C-AAB2-766E396047A2}" type="parTrans" cxnId="{ECFE6670-F7F6-411B-AEB0-9CF956A8E89D}">
      <dgm:prSet/>
      <dgm:spPr/>
      <dgm:t>
        <a:bodyPr/>
        <a:lstStyle/>
        <a:p>
          <a:endParaRPr lang="ru-RU"/>
        </a:p>
      </dgm:t>
    </dgm:pt>
    <dgm:pt modelId="{E8CA6CE1-D499-4AE9-89CB-65F064823953}">
      <dgm:prSet phldrT="[Текст]" phldr="1"/>
      <dgm:spPr/>
      <dgm:t>
        <a:bodyPr/>
        <a:lstStyle/>
        <a:p>
          <a:endParaRPr lang="ru-RU"/>
        </a:p>
      </dgm:t>
    </dgm:pt>
    <dgm:pt modelId="{9AE25999-2A4A-41F8-83ED-6E13258157ED}" type="sibTrans" cxnId="{ECFE6670-F7F6-411B-AEB0-9CF956A8E89D}">
      <dgm:prSet/>
      <dgm:spPr/>
      <dgm:t>
        <a:bodyPr/>
        <a:lstStyle/>
        <a:p>
          <a:endParaRPr lang="ru-RU"/>
        </a:p>
      </dgm:t>
    </dgm:pt>
    <dgm:pt modelId="{304C70C3-65A4-404E-AAB0-B80F84FC42DA}" type="parTrans" cxnId="{C404BE6E-7001-46EB-BFB2-07A365AFA911}">
      <dgm:prSet/>
      <dgm:spPr/>
      <dgm:t>
        <a:bodyPr/>
        <a:lstStyle/>
        <a:p>
          <a:endParaRPr lang="ru-RU"/>
        </a:p>
      </dgm:t>
    </dgm:pt>
    <dgm:pt modelId="{03E75810-A398-4037-BA98-2058FDB7FD0C}">
      <dgm:prSet phldrT="[Текст]" phldr="1"/>
      <dgm:spPr/>
      <dgm:t>
        <a:bodyPr/>
        <a:lstStyle/>
        <a:p>
          <a:endParaRPr lang="ru-RU"/>
        </a:p>
      </dgm:t>
    </dgm:pt>
    <dgm:pt modelId="{BDEDB274-8168-4793-A821-B79DE7375E53}" type="sibTrans" cxnId="{C404BE6E-7001-46EB-BFB2-07A365AFA911}">
      <dgm:prSet/>
      <dgm:spPr/>
      <dgm:t>
        <a:bodyPr/>
        <a:lstStyle/>
        <a:p>
          <a:endParaRPr lang="ru-RU"/>
        </a:p>
      </dgm:t>
    </dgm:pt>
    <dgm:pt modelId="{223AD774-65B2-4C26-9955-3187DB95CB2F}" type="parTrans" cxnId="{DB05F647-A9B4-4889-A208-38E26A066B8D}">
      <dgm:prSet/>
      <dgm:spPr/>
      <dgm:t>
        <a:bodyPr/>
        <a:lstStyle/>
        <a:p>
          <a:endParaRPr lang="ru-RU"/>
        </a:p>
      </dgm:t>
    </dgm:pt>
    <dgm:pt modelId="{93AC79FD-F6D7-4155-9EAB-C425EDB99004}">
      <dgm:prSet phldrT="[Текст]" phldr="1"/>
      <dgm:spPr/>
      <dgm:t>
        <a:bodyPr/>
        <a:lstStyle/>
        <a:p>
          <a:endParaRPr lang="ru-RU"/>
        </a:p>
      </dgm:t>
    </dgm:pt>
    <dgm:pt modelId="{D288F690-AFA4-4493-88A2-DA66B462FFED}" type="sibTrans" cxnId="{DB05F647-A9B4-4889-A208-38E26A066B8D}">
      <dgm:prSet/>
      <dgm:spPr/>
      <dgm:t>
        <a:bodyPr/>
        <a:lstStyle/>
        <a:p>
          <a:endParaRPr lang="ru-RU"/>
        </a:p>
      </dgm:t>
    </dgm:pt>
    <dgm:pt modelId="{888154BE-39F6-43FD-94D4-99A183587F37}" type="parTrans" cxnId="{2404B167-4E91-448B-A8A7-3EC359A5E57C}">
      <dgm:prSet/>
      <dgm:spPr/>
      <dgm:t>
        <a:bodyPr/>
        <a:lstStyle/>
        <a:p>
          <a:endParaRPr lang="ru-RU"/>
        </a:p>
      </dgm:t>
    </dgm:pt>
    <dgm:pt modelId="{36240204-4DA2-4A05-920B-61EC202ACC01}">
      <dgm:prSet phldrT="[Текст]" phldr="1"/>
      <dgm:spPr/>
      <dgm:t>
        <a:bodyPr/>
        <a:lstStyle/>
        <a:p>
          <a:endParaRPr lang="ru-RU"/>
        </a:p>
      </dgm:t>
    </dgm:pt>
    <dgm:pt modelId="{FACCDC41-DDB4-4171-9785-0C603F7D648C}" type="sibTrans" cxnId="{2404B167-4E91-448B-A8A7-3EC359A5E57C}">
      <dgm:prSet/>
      <dgm:spPr/>
      <dgm:t>
        <a:bodyPr/>
        <a:lstStyle/>
        <a:p>
          <a:endParaRPr lang="ru-RU"/>
        </a:p>
      </dgm:t>
    </dgm:pt>
    <dgm:pt modelId="{6A70BACA-4EC2-486F-B9D9-BA77721143F0}" type="pres">
      <dgm:prSet presAssocID="{261E67DA-E89C-48D1-AE73-D4C67CE611CF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578-07E6-4BEC-959A-6BB6DDC825BB}" type="pres">
      <dgm:prSet presAssocID="{261E67DA-E89C-48D1-AE73-D4C67CE611CF}" presName="cycle"/>
      <dgm:spPr/>
      <dgm:t>
        <a:bodyPr/>
        <a:lstStyle/>
        <a:p/>
      </dgm:t>
    </dgm:pt>
    <dgm:pt modelId="{0C723543-BB22-4814-BF7C-8569EFC74E65}" type="pres">
      <dgm:prSet presAssocID="{C4E56047-B7AB-4FAA-8CB0-DDB373C12029}" presName="nodeFirstNode" presStyleLbl="node1" presStyleCnt="5" custScaleX="67083" custScaleY="160879" custRadScaleRad="79954" custRadScaleInc="-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A93E-818E-479E-B9DE-565815E289BF}" type="pres">
      <dgm:prSet presAssocID="{3388E15D-CFD6-4420-B26B-E788A2983467}" presName="sibTransFirstNode" presStyleLbl="bgShp" presStyleCnt="1" custLinFactNeighborX="308" custLinFactNeighborY="-2387"/>
      <dgm:spPr/>
      <dgm:t>
        <a:bodyPr/>
        <a:lstStyle/>
        <a:p>
          <a:endParaRPr lang="ru-RU"/>
        </a:p>
      </dgm:t>
    </dgm:pt>
    <dgm:pt modelId="{817D11A2-BE03-4B17-B2DC-594E2209BA8A}" type="pres">
      <dgm:prSet presAssocID="{E8CA6CE1-D499-4AE9-89CB-65F064823953}" presName="nodeFollowingNodes" presStyleLbl="node1" presStyleIdx="1" presStyleCnt="5" custAng="10800000" custRadScaleRad="89996" custRadScaleInc="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17DC1-C3A7-4976-B8C9-B6B6729F4977}" type="pres">
      <dgm:prSet presAssocID="{03E75810-A398-4037-BA98-2058FDB7FD0C}" presName="nodeFollowingNodes" presStyleLbl="node1" presStyleIdx="2" presStyleCnt="5" custRadScaleRad="107343" custRadScaleInc="-2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7B857-D148-466F-A706-4FC57469EEF6}" type="pres">
      <dgm:prSet presAssocID="{93AC79FD-F6D7-4155-9EAB-C425EDB99004}" presName="nodeFollowingNodes" presStyleLbl="node1" presStyleIdx="3" presStyleCnt="5" custRadScaleRad="106757" custRadScaleInc="1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28B85-E35F-4F7A-8D1F-8B8B6963DFB8}" type="pres">
      <dgm:prSet presAssocID="{36240204-4DA2-4A05-920B-61EC202ACC01}" presName="nodeFollowingNodes" presStyleLbl="node1" presStyleIdx="4" presStyleCnt="5" custAng="10800000" custRadScaleRad="94979" custRadScaleInc="-1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BF777-4E7D-4CF9-BE33-F1666A718568}" srcId="{261E67DA-E89C-48D1-AE73-D4C67CE611CF}" destId="{C4E56047-B7AB-4FAA-8CB0-DDB373C12029}" srcOrd="0" destOrd="0" parTransId="{F97CEB04-73E6-4493-A2E7-A806CF295F31}" sibTransId="{3388E15D-CFD6-4420-B26B-E788A2983467}"/>
    <dgm:cxn modelId="{ECFE6670-F7F6-411B-AEB0-9CF956A8E89D}" srcId="{261E67DA-E89C-48D1-AE73-D4C67CE611CF}" destId="{E8CA6CE1-D499-4AE9-89CB-65F064823953}" srcOrd="1" destOrd="0" parTransId="{F0EE9973-3E71-4C4C-AAB2-766E396047A2}" sibTransId="{9AE25999-2A4A-41F8-83ED-6E13258157ED}"/>
    <dgm:cxn modelId="{C404BE6E-7001-46EB-BFB2-07A365AFA911}" srcId="{261E67DA-E89C-48D1-AE73-D4C67CE611CF}" destId="{03E75810-A398-4037-BA98-2058FDB7FD0C}" srcOrd="2" destOrd="0" parTransId="{304C70C3-65A4-404E-AAB0-B80F84FC42DA}" sibTransId="{BDEDB274-8168-4793-A821-B79DE7375E53}"/>
    <dgm:cxn modelId="{DB05F647-A9B4-4889-A208-38E26A066B8D}" srcId="{261E67DA-E89C-48D1-AE73-D4C67CE611CF}" destId="{93AC79FD-F6D7-4155-9EAB-C425EDB99004}" srcOrd="3" destOrd="0" parTransId="{223AD774-65B2-4C26-9955-3187DB95CB2F}" sibTransId="{D288F690-AFA4-4493-88A2-DA66B462FFED}"/>
    <dgm:cxn modelId="{2404B167-4E91-448B-A8A7-3EC359A5E57C}" srcId="{261E67DA-E89C-48D1-AE73-D4C67CE611CF}" destId="{36240204-4DA2-4A05-920B-61EC202ACC01}" srcOrd="4" destOrd="0" parTransId="{888154BE-39F6-43FD-94D4-99A183587F37}" sibTransId="{FACCDC41-DDB4-4171-9785-0C603F7D648C}"/>
    <dgm:cxn modelId="{F11BFE5C-B5CE-4679-916A-2A8A178B2060}" type="presOf" srcId="{261E67DA-E89C-48D1-AE73-D4C67CE611CF}" destId="{6A70BACA-4EC2-486F-B9D9-BA77721143F0}" srcOrd="0" destOrd="0" presId="urn:microsoft.com/office/officeart/2005/8/layout/cycle3"/>
    <dgm:cxn modelId="{7F79C0F9-C828-453F-A521-01684175EE90}" type="presParOf" srcId="{6A70BACA-4EC2-486F-B9D9-BA77721143F0}" destId="{D32AA578-07E6-4BEC-959A-6BB6DDC825BB}" srcOrd="0" destOrd="0" presId="urn:microsoft.com/office/officeart/2005/8/layout/cycle3"/>
    <dgm:cxn modelId="{6A97C202-E68C-4127-893F-088DC418E31B}" type="presParOf" srcId="{D32AA578-07E6-4BEC-959A-6BB6DDC825BB}" destId="{0C723543-BB22-4814-BF7C-8569EFC74E65}" srcOrd="0" destOrd="0" presId="urn:microsoft.com/office/officeart/2005/8/layout/cycle3"/>
    <dgm:cxn modelId="{5DBC4E77-803C-45B6-AF91-89FC6FCCC5DB}" type="presOf" srcId="{C4E56047-B7AB-4FAA-8CB0-DDB373C12029}" destId="{0C723543-BB22-4814-BF7C-8569EFC74E65}" srcOrd="0" destOrd="0" presId="urn:microsoft.com/office/officeart/2005/8/layout/cycle3"/>
    <dgm:cxn modelId="{4BE9E971-9689-4DF5-A766-7EDBB10AD9D1}" type="presParOf" srcId="{D32AA578-07E6-4BEC-959A-6BB6DDC825BB}" destId="{9862A93E-818E-479E-B9DE-565815E289BF}" srcOrd="1" destOrd="0" presId="urn:microsoft.com/office/officeart/2005/8/layout/cycle3"/>
    <dgm:cxn modelId="{6AAD7642-E8B0-4E81-A814-092D83F9159B}" type="presOf" srcId="{3388E15D-CFD6-4420-B26B-E788A2983467}" destId="{9862A93E-818E-479E-B9DE-565815E289BF}" srcOrd="0" destOrd="0" presId="urn:microsoft.com/office/officeart/2005/8/layout/cycle3"/>
    <dgm:cxn modelId="{9609F3AD-4604-4F44-9EA1-C5B861BEB219}" type="presParOf" srcId="{D32AA578-07E6-4BEC-959A-6BB6DDC825BB}" destId="{817D11A2-BE03-4B17-B2DC-594E2209BA8A}" srcOrd="2" destOrd="0" presId="urn:microsoft.com/office/officeart/2005/8/layout/cycle3"/>
    <dgm:cxn modelId="{41D577EE-9509-49E5-9B6F-2648DDE712E0}" type="presOf" srcId="{E8CA6CE1-D499-4AE9-89CB-65F064823953}" destId="{817D11A2-BE03-4B17-B2DC-594E2209BA8A}" srcOrd="0" destOrd="0" presId="urn:microsoft.com/office/officeart/2005/8/layout/cycle3"/>
    <dgm:cxn modelId="{E469CB73-2E70-491F-8F11-9C370C9B6144}" type="presParOf" srcId="{D32AA578-07E6-4BEC-959A-6BB6DDC825BB}" destId="{83917DC1-C3A7-4976-B8C9-B6B6729F4977}" srcOrd="3" destOrd="0" presId="urn:microsoft.com/office/officeart/2005/8/layout/cycle3"/>
    <dgm:cxn modelId="{3541D8C1-6030-4E9F-A382-B69814BCA519}" type="presOf" srcId="{03E75810-A398-4037-BA98-2058FDB7FD0C}" destId="{83917DC1-C3A7-4976-B8C9-B6B6729F4977}" srcOrd="0" destOrd="0" presId="urn:microsoft.com/office/officeart/2005/8/layout/cycle3"/>
    <dgm:cxn modelId="{B75BF6D5-4431-48E2-9DDE-0E1F5473C7E1}" type="presParOf" srcId="{D32AA578-07E6-4BEC-959A-6BB6DDC825BB}" destId="{CE07B857-D148-466F-A706-4FC57469EEF6}" srcOrd="4" destOrd="0" presId="urn:microsoft.com/office/officeart/2005/8/layout/cycle3"/>
    <dgm:cxn modelId="{E91C2F4E-BFF6-40BD-9D11-C2F00F7462EF}" type="presOf" srcId="{93AC79FD-F6D7-4155-9EAB-C425EDB99004}" destId="{CE07B857-D148-466F-A706-4FC57469EEF6}" srcOrd="0" destOrd="0" presId="urn:microsoft.com/office/officeart/2005/8/layout/cycle3"/>
    <dgm:cxn modelId="{2E67E1A0-3220-4BF4-B429-A650333DC5C0}" type="presParOf" srcId="{D32AA578-07E6-4BEC-959A-6BB6DDC825BB}" destId="{02E28B85-E35F-4F7A-8D1F-8B8B6963DFB8}" srcOrd="5" destOrd="0" presId="urn:microsoft.com/office/officeart/2005/8/layout/cycle3"/>
    <dgm:cxn modelId="{7492CEFB-A9A5-4368-BB8F-276E4556D203}" type="presOf" srcId="{36240204-4DA2-4A05-920B-61EC202ACC01}" destId="{02E28B85-E35F-4F7A-8D1F-8B8B6963DFB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61E67DA-E89C-48D1-AE73-D4C67CE611CF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CEB04-73E6-4493-A2E7-A806CF295F31}" type="parTrans" cxnId="{E475CB07-D79E-4D87-A121-595AA4E9756C}">
      <dgm:prSet/>
      <dgm:spPr/>
      <dgm:t>
        <a:bodyPr/>
        <a:lstStyle/>
        <a:p>
          <a:endParaRPr lang="ru-RU"/>
        </a:p>
      </dgm:t>
    </dgm:pt>
    <dgm:pt modelId="{C4E56047-B7AB-4FAA-8CB0-DDB373C12029}">
      <dgm:prSet phldrT="[Текст]"/>
      <dgm:spPr/>
      <dgm:t>
        <a:bodyPr/>
        <a:lstStyle/>
        <a:p>
          <a:r>
            <a:rPr lang="en-US" smtClean="0"/>
            <a:t>?</a:t>
          </a:r>
          <a:endParaRPr lang="ru-RU"/>
        </a:p>
      </dgm:t>
    </dgm:pt>
    <dgm:pt modelId="{3388E15D-CFD6-4420-B26B-E788A2983467}" type="sibTrans" cxnId="{E475CB07-D79E-4D87-A121-595AA4E9756C}">
      <dgm:prSet/>
      <dgm:spPr/>
      <dgm:t>
        <a:bodyPr/>
        <a:lstStyle/>
        <a:p>
          <a:endParaRPr lang="ru-RU"/>
        </a:p>
      </dgm:t>
    </dgm:pt>
    <dgm:pt modelId="{F0EE9973-3E71-4C4C-AAB2-766E396047A2}" type="parTrans" cxnId="{9996733B-B13D-4C06-B6E1-8FE4C06FBAA2}">
      <dgm:prSet/>
      <dgm:spPr/>
      <dgm:t>
        <a:bodyPr/>
        <a:lstStyle/>
        <a:p>
          <a:endParaRPr lang="ru-RU"/>
        </a:p>
      </dgm:t>
    </dgm:pt>
    <dgm:pt modelId="{E8CA6CE1-D499-4AE9-89CB-65F064823953}">
      <dgm:prSet phldrT="[Текст]" phldr="1"/>
      <dgm:spPr/>
      <dgm:t>
        <a:bodyPr/>
        <a:lstStyle/>
        <a:p>
          <a:endParaRPr lang="ru-RU"/>
        </a:p>
      </dgm:t>
    </dgm:pt>
    <dgm:pt modelId="{9AE25999-2A4A-41F8-83ED-6E13258157ED}" type="sibTrans" cxnId="{9996733B-B13D-4C06-B6E1-8FE4C06FBAA2}">
      <dgm:prSet/>
      <dgm:spPr/>
      <dgm:t>
        <a:bodyPr/>
        <a:lstStyle/>
        <a:p>
          <a:endParaRPr lang="ru-RU"/>
        </a:p>
      </dgm:t>
    </dgm:pt>
    <dgm:pt modelId="{304C70C3-65A4-404E-AAB0-B80F84FC42DA}" type="parTrans" cxnId="{100BEB3C-82B7-4720-8D7E-EE34376CED8D}">
      <dgm:prSet/>
      <dgm:spPr/>
      <dgm:t>
        <a:bodyPr/>
        <a:lstStyle/>
        <a:p>
          <a:endParaRPr lang="ru-RU"/>
        </a:p>
      </dgm:t>
    </dgm:pt>
    <dgm:pt modelId="{03E75810-A398-4037-BA98-2058FDB7FD0C}">
      <dgm:prSet phldrT="[Текст]" phldr="1"/>
      <dgm:spPr/>
      <dgm:t>
        <a:bodyPr/>
        <a:lstStyle/>
        <a:p>
          <a:endParaRPr lang="ru-RU"/>
        </a:p>
      </dgm:t>
    </dgm:pt>
    <dgm:pt modelId="{BDEDB274-8168-4793-A821-B79DE7375E53}" type="sibTrans" cxnId="{100BEB3C-82B7-4720-8D7E-EE34376CED8D}">
      <dgm:prSet/>
      <dgm:spPr/>
      <dgm:t>
        <a:bodyPr/>
        <a:lstStyle/>
        <a:p>
          <a:endParaRPr lang="ru-RU"/>
        </a:p>
      </dgm:t>
    </dgm:pt>
    <dgm:pt modelId="{223AD774-65B2-4C26-9955-3187DB95CB2F}" type="parTrans" cxnId="{8AA9E49E-3C22-455F-8304-6AD7F9AC7142}">
      <dgm:prSet/>
      <dgm:spPr/>
      <dgm:t>
        <a:bodyPr/>
        <a:lstStyle/>
        <a:p>
          <a:endParaRPr lang="ru-RU"/>
        </a:p>
      </dgm:t>
    </dgm:pt>
    <dgm:pt modelId="{93AC79FD-F6D7-4155-9EAB-C425EDB99004}">
      <dgm:prSet phldrT="[Текст]" phldr="1"/>
      <dgm:spPr/>
      <dgm:t>
        <a:bodyPr/>
        <a:lstStyle/>
        <a:p>
          <a:endParaRPr lang="ru-RU"/>
        </a:p>
      </dgm:t>
    </dgm:pt>
    <dgm:pt modelId="{D288F690-AFA4-4493-88A2-DA66B462FFED}" type="sibTrans" cxnId="{8AA9E49E-3C22-455F-8304-6AD7F9AC7142}">
      <dgm:prSet/>
      <dgm:spPr/>
      <dgm:t>
        <a:bodyPr/>
        <a:lstStyle/>
        <a:p>
          <a:endParaRPr lang="ru-RU"/>
        </a:p>
      </dgm:t>
    </dgm:pt>
    <dgm:pt modelId="{888154BE-39F6-43FD-94D4-99A183587F37}" type="parTrans" cxnId="{1B00E366-8B7F-423C-AF6A-41E9A3040A13}">
      <dgm:prSet/>
      <dgm:spPr/>
      <dgm:t>
        <a:bodyPr/>
        <a:lstStyle/>
        <a:p>
          <a:endParaRPr lang="ru-RU"/>
        </a:p>
      </dgm:t>
    </dgm:pt>
    <dgm:pt modelId="{36240204-4DA2-4A05-920B-61EC202ACC01}">
      <dgm:prSet phldrT="[Текст]" phldr="1"/>
      <dgm:spPr/>
      <dgm:t>
        <a:bodyPr/>
        <a:lstStyle/>
        <a:p>
          <a:endParaRPr lang="ru-RU"/>
        </a:p>
      </dgm:t>
    </dgm:pt>
    <dgm:pt modelId="{FACCDC41-DDB4-4171-9785-0C603F7D648C}" type="sibTrans" cxnId="{1B00E366-8B7F-423C-AF6A-41E9A3040A13}">
      <dgm:prSet/>
      <dgm:spPr/>
      <dgm:t>
        <a:bodyPr/>
        <a:lstStyle/>
        <a:p>
          <a:endParaRPr lang="ru-RU"/>
        </a:p>
      </dgm:t>
    </dgm:pt>
    <dgm:pt modelId="{6A70BACA-4EC2-486F-B9D9-BA77721143F0}" type="pres">
      <dgm:prSet presAssocID="{261E67DA-E89C-48D1-AE73-D4C67CE611CF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AA578-07E6-4BEC-959A-6BB6DDC825BB}" type="pres">
      <dgm:prSet presAssocID="{261E67DA-E89C-48D1-AE73-D4C67CE611CF}" presName="cycle"/>
      <dgm:spPr/>
      <dgm:t>
        <a:bodyPr/>
        <a:lstStyle/>
        <a:p/>
      </dgm:t>
    </dgm:pt>
    <dgm:pt modelId="{0C723543-BB22-4814-BF7C-8569EFC74E65}" type="pres">
      <dgm:prSet presAssocID="{C4E56047-B7AB-4FAA-8CB0-DDB373C12029}" presName="nodeFirstNode" presStyleLbl="node1" presStyleCnt="5" custScaleX="67083" custScaleY="160879" custRadScaleRad="79954" custRadScaleInc="-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A93E-818E-479E-B9DE-565815E289BF}" type="pres">
      <dgm:prSet presAssocID="{3388E15D-CFD6-4420-B26B-E788A2983467}" presName="sibTransFirstNode" presStyleLbl="bgShp" presStyleCnt="1" custLinFactNeighborX="308" custLinFactNeighborY="-2387"/>
      <dgm:spPr/>
      <dgm:t>
        <a:bodyPr/>
        <a:lstStyle/>
        <a:p>
          <a:endParaRPr lang="ru-RU"/>
        </a:p>
      </dgm:t>
    </dgm:pt>
    <dgm:pt modelId="{817D11A2-BE03-4B17-B2DC-594E2209BA8A}" type="pres">
      <dgm:prSet presAssocID="{E8CA6CE1-D499-4AE9-89CB-65F064823953}" presName="nodeFollowingNodes" presStyleLbl="node1" presStyleIdx="1" presStyleCnt="5" custAng="10800000" custRadScaleRad="89996" custRadScaleInc="1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17DC1-C3A7-4976-B8C9-B6B6729F4977}" type="pres">
      <dgm:prSet presAssocID="{03E75810-A398-4037-BA98-2058FDB7FD0C}" presName="nodeFollowingNodes" presStyleLbl="node1" presStyleIdx="2" presStyleCnt="5" custRadScaleRad="107343" custRadScaleInc="-2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7B857-D148-466F-A706-4FC57469EEF6}" type="pres">
      <dgm:prSet presAssocID="{93AC79FD-F6D7-4155-9EAB-C425EDB99004}" presName="nodeFollowingNodes" presStyleLbl="node1" presStyleIdx="3" presStyleCnt="5" custRadScaleRad="106757" custRadScaleInc="1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28B85-E35F-4F7A-8D1F-8B8B6963DFB8}" type="pres">
      <dgm:prSet presAssocID="{36240204-4DA2-4A05-920B-61EC202ACC01}" presName="nodeFollowingNodes" presStyleLbl="node1" presStyleIdx="4" presStyleCnt="5" custAng="10800000" custRadScaleRad="94979" custRadScaleInc="-1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5CB07-D79E-4D87-A121-595AA4E9756C}" srcId="{261E67DA-E89C-48D1-AE73-D4C67CE611CF}" destId="{C4E56047-B7AB-4FAA-8CB0-DDB373C12029}" srcOrd="0" destOrd="0" parTransId="{F97CEB04-73E6-4493-A2E7-A806CF295F31}" sibTransId="{3388E15D-CFD6-4420-B26B-E788A2983467}"/>
    <dgm:cxn modelId="{9996733B-B13D-4C06-B6E1-8FE4C06FBAA2}" srcId="{261E67DA-E89C-48D1-AE73-D4C67CE611CF}" destId="{E8CA6CE1-D499-4AE9-89CB-65F064823953}" srcOrd="1" destOrd="0" parTransId="{F0EE9973-3E71-4C4C-AAB2-766E396047A2}" sibTransId="{9AE25999-2A4A-41F8-83ED-6E13258157ED}"/>
    <dgm:cxn modelId="{100BEB3C-82B7-4720-8D7E-EE34376CED8D}" srcId="{261E67DA-E89C-48D1-AE73-D4C67CE611CF}" destId="{03E75810-A398-4037-BA98-2058FDB7FD0C}" srcOrd="2" destOrd="0" parTransId="{304C70C3-65A4-404E-AAB0-B80F84FC42DA}" sibTransId="{BDEDB274-8168-4793-A821-B79DE7375E53}"/>
    <dgm:cxn modelId="{8AA9E49E-3C22-455F-8304-6AD7F9AC7142}" srcId="{261E67DA-E89C-48D1-AE73-D4C67CE611CF}" destId="{93AC79FD-F6D7-4155-9EAB-C425EDB99004}" srcOrd="3" destOrd="0" parTransId="{223AD774-65B2-4C26-9955-3187DB95CB2F}" sibTransId="{D288F690-AFA4-4493-88A2-DA66B462FFED}"/>
    <dgm:cxn modelId="{1B00E366-8B7F-423C-AF6A-41E9A3040A13}" srcId="{261E67DA-E89C-48D1-AE73-D4C67CE611CF}" destId="{36240204-4DA2-4A05-920B-61EC202ACC01}" srcOrd="4" destOrd="0" parTransId="{888154BE-39F6-43FD-94D4-99A183587F37}" sibTransId="{FACCDC41-DDB4-4171-9785-0C603F7D648C}"/>
    <dgm:cxn modelId="{9AB0193E-56C8-40D7-86F7-CFCC19F7CCE5}" type="presOf" srcId="{261E67DA-E89C-48D1-AE73-D4C67CE611CF}" destId="{6A70BACA-4EC2-486F-B9D9-BA77721143F0}" srcOrd="0" destOrd="0" presId="urn:microsoft.com/office/officeart/2005/8/layout/cycle3"/>
    <dgm:cxn modelId="{24F88EBF-F679-40DD-A9D7-9152063E8462}" type="presParOf" srcId="{6A70BACA-4EC2-486F-B9D9-BA77721143F0}" destId="{D32AA578-07E6-4BEC-959A-6BB6DDC825BB}" srcOrd="0" destOrd="0" presId="urn:microsoft.com/office/officeart/2005/8/layout/cycle3"/>
    <dgm:cxn modelId="{E7CBC0B6-B8B8-4C7C-A712-E480F6E7C973}" type="presParOf" srcId="{D32AA578-07E6-4BEC-959A-6BB6DDC825BB}" destId="{0C723543-BB22-4814-BF7C-8569EFC74E65}" srcOrd="0" destOrd="0" presId="urn:microsoft.com/office/officeart/2005/8/layout/cycle3"/>
    <dgm:cxn modelId="{5467249C-1C5B-4521-BCA6-82353EBE0503}" type="presOf" srcId="{C4E56047-B7AB-4FAA-8CB0-DDB373C12029}" destId="{0C723543-BB22-4814-BF7C-8569EFC74E65}" srcOrd="0" destOrd="0" presId="urn:microsoft.com/office/officeart/2005/8/layout/cycle3"/>
    <dgm:cxn modelId="{07D6A83A-C517-4B27-9505-FC0C969794CE}" type="presParOf" srcId="{D32AA578-07E6-4BEC-959A-6BB6DDC825BB}" destId="{9862A93E-818E-479E-B9DE-565815E289BF}" srcOrd="1" destOrd="0" presId="urn:microsoft.com/office/officeart/2005/8/layout/cycle3"/>
    <dgm:cxn modelId="{87A2F9FF-6D44-4D50-AE10-891DC9436941}" type="presOf" srcId="{3388E15D-CFD6-4420-B26B-E788A2983467}" destId="{9862A93E-818E-479E-B9DE-565815E289BF}" srcOrd="0" destOrd="0" presId="urn:microsoft.com/office/officeart/2005/8/layout/cycle3"/>
    <dgm:cxn modelId="{E9D78701-D202-4AD6-B960-6B845B1CD7D8}" type="presParOf" srcId="{D32AA578-07E6-4BEC-959A-6BB6DDC825BB}" destId="{817D11A2-BE03-4B17-B2DC-594E2209BA8A}" srcOrd="2" destOrd="0" presId="urn:microsoft.com/office/officeart/2005/8/layout/cycle3"/>
    <dgm:cxn modelId="{2206BFD4-4168-4271-B1B1-6ABD89609CDF}" type="presOf" srcId="{E8CA6CE1-D499-4AE9-89CB-65F064823953}" destId="{817D11A2-BE03-4B17-B2DC-594E2209BA8A}" srcOrd="0" destOrd="0" presId="urn:microsoft.com/office/officeart/2005/8/layout/cycle3"/>
    <dgm:cxn modelId="{AA4731A0-5EEC-4CA8-949A-058056C7D6A1}" type="presParOf" srcId="{D32AA578-07E6-4BEC-959A-6BB6DDC825BB}" destId="{83917DC1-C3A7-4976-B8C9-B6B6729F4977}" srcOrd="3" destOrd="0" presId="urn:microsoft.com/office/officeart/2005/8/layout/cycle3"/>
    <dgm:cxn modelId="{258EA551-39C8-4A7E-9B8E-3D65C28DD591}" type="presOf" srcId="{03E75810-A398-4037-BA98-2058FDB7FD0C}" destId="{83917DC1-C3A7-4976-B8C9-B6B6729F4977}" srcOrd="0" destOrd="0" presId="urn:microsoft.com/office/officeart/2005/8/layout/cycle3"/>
    <dgm:cxn modelId="{84C40C0C-8770-4929-BCC5-C4DC20DC3799}" type="presParOf" srcId="{D32AA578-07E6-4BEC-959A-6BB6DDC825BB}" destId="{CE07B857-D148-466F-A706-4FC57469EEF6}" srcOrd="4" destOrd="0" presId="urn:microsoft.com/office/officeart/2005/8/layout/cycle3"/>
    <dgm:cxn modelId="{C0704F93-FDE8-405D-855F-5B0ED092AF74}" type="presOf" srcId="{93AC79FD-F6D7-4155-9EAB-C425EDB99004}" destId="{CE07B857-D148-466F-A706-4FC57469EEF6}" srcOrd="0" destOrd="0" presId="urn:microsoft.com/office/officeart/2005/8/layout/cycle3"/>
    <dgm:cxn modelId="{0045A9E9-60B9-4C62-BDB7-FFA138DF8771}" type="presParOf" srcId="{D32AA578-07E6-4BEC-959A-6BB6DDC825BB}" destId="{02E28B85-E35F-4F7A-8D1F-8B8B6963DFB8}" srcOrd="5" destOrd="0" presId="urn:microsoft.com/office/officeart/2005/8/layout/cycle3"/>
    <dgm:cxn modelId="{C96DD623-072A-45B3-ACC0-A104A090BD7E}" type="presOf" srcId="{36240204-4DA2-4A05-920B-61EC202ACC01}" destId="{02E28B85-E35F-4F7A-8D1F-8B8B6963DFB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132" name=""/>
      <dsp:cNvGrpSpPr/>
    </dsp:nvGrpSpPr>
    <dsp:grpSpPr/>
    <dsp:sp modelId="{9862A93E-818E-479E-B9DE-565815E289BF}">
      <dsp:nvSpPr>
        <dsp:cNvPr id="5133" name=""/>
        <dsp:cNvSpPr/>
      </dsp:nvSpPr>
      <dsp:spPr>
        <a:xfrm>
          <a:off x="876280" y="631517"/>
          <a:ext cx="5758041" cy="5758041"/>
        </a:xfrm>
        <a:prstGeom prst="circularArrow">
          <a:avLst>
            <a:gd name="adj1" fmla="val 5544"/>
            <a:gd name="adj2" fmla="val 330680"/>
            <a:gd name="adj3" fmla="val 14730888"/>
            <a:gd name="adj4" fmla="val 16828066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0C723543-BB22-4814-BF7C-8569EFC74E65}">
      <dsp:nvSpPr>
        <dsp:cNvPr id="5134" name=""/>
        <dsp:cNvSpPr/>
      </dsp:nvSpPr>
      <dsp:spPr>
        <a:xfrm>
          <a:off x="2979332" y="453434"/>
          <a:ext cx="1516468" cy="1512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smtClean="0"/>
            <a:t>?</a:t>
          </a:r>
          <a:endParaRPr lang="ru-RU" sz="6300" kern="1200"/>
        </a:p>
      </dsp:txBody>
      <dsp:txXfrm>
        <a:off x="3053146" y="527248"/>
        <a:ext cx="1368840" cy="1364449"/>
      </dsp:txXfrm>
    </dsp:sp>
    <dsp:sp modelId="{817D11A2-BE03-4B17-B2DC-594E2209BA8A}">
      <dsp:nvSpPr>
        <dsp:cNvPr id="5135" name=""/>
        <dsp:cNvSpPr/>
      </dsp:nvSpPr>
      <dsp:spPr>
        <a:xfrm>
          <a:off x="4645894" y="2153398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711644" y="2219148"/>
        <a:ext cx="2562289" cy="1215394"/>
      </dsp:txXfrm>
    </dsp:sp>
    <dsp:sp modelId="{83917DC1-C3A7-4976-B8C9-B6B6729F4977}">
      <dsp:nvSpPr>
        <dsp:cNvPr id="5136" name=""/>
        <dsp:cNvSpPr/>
      </dsp:nvSpPr>
      <dsp:spPr>
        <a:xfrm>
          <a:off x="4428582" y="4254090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494332" y="4319840"/>
        <a:ext cx="2562289" cy="1215394"/>
      </dsp:txXfrm>
    </dsp:sp>
    <dsp:sp modelId="{CE07B857-D148-466F-A706-4FC57469EEF6}">
      <dsp:nvSpPr>
        <dsp:cNvPr id="5137" name=""/>
        <dsp:cNvSpPr/>
      </dsp:nvSpPr>
      <dsp:spPr>
        <a:xfrm>
          <a:off x="516959" y="4254082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582709" y="4319832"/>
        <a:ext cx="2562289" cy="1215394"/>
      </dsp:txXfrm>
    </dsp:sp>
    <dsp:sp modelId="{02E28B85-E35F-4F7A-8D1F-8B8B6963DFB8}">
      <dsp:nvSpPr>
        <dsp:cNvPr id="5138" name=""/>
        <dsp:cNvSpPr/>
      </dsp:nvSpPr>
      <dsp:spPr>
        <a:xfrm>
          <a:off x="154783" y="2165281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20533" y="2231031"/>
        <a:ext cx="2562289" cy="1215394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152" name=""/>
      <dsp:cNvGrpSpPr/>
    </dsp:nvGrpSpPr>
    <dsp:grpSpPr/>
    <dsp:sp modelId="{9862A93E-818E-479E-B9DE-565815E289BF}">
      <dsp:nvSpPr>
        <dsp:cNvPr id="6153" name=""/>
        <dsp:cNvSpPr/>
      </dsp:nvSpPr>
      <dsp:spPr>
        <a:xfrm>
          <a:off x="876280" y="745192"/>
          <a:ext cx="5758041" cy="5758041"/>
        </a:xfrm>
        <a:prstGeom prst="circularArrow">
          <a:avLst>
            <a:gd name="adj1" fmla="val 5544"/>
            <a:gd name="adj2" fmla="val 330680"/>
            <a:gd name="adj3" fmla="val 14504422"/>
            <a:gd name="adj4" fmla="val 1695672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0C723543-BB22-4814-BF7C-8569EFC74E65}">
      <dsp:nvSpPr>
        <dsp:cNvPr id="6154" name=""/>
        <dsp:cNvSpPr/>
      </dsp:nvSpPr>
      <dsp:spPr>
        <a:xfrm>
          <a:off x="2834029" y="289736"/>
          <a:ext cx="1807074" cy="2166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?</a:t>
          </a:r>
          <a:endParaRPr lang="ru-RU" sz="6400" kern="1200"/>
        </a:p>
      </dsp:txBody>
      <dsp:txXfrm>
        <a:off x="2922243" y="377950"/>
        <a:ext cx="1630646" cy="1990442"/>
      </dsp:txXfrm>
    </dsp:sp>
    <dsp:sp modelId="{817D11A2-BE03-4B17-B2DC-594E2209BA8A}">
      <dsp:nvSpPr>
        <dsp:cNvPr id="6155" name=""/>
        <dsp:cNvSpPr/>
      </dsp:nvSpPr>
      <dsp:spPr>
        <a:xfrm rot="5400000">
          <a:off x="4645894" y="2317096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711644" y="2382846"/>
        <a:ext cx="2562289" cy="1215394"/>
      </dsp:txXfrm>
    </dsp:sp>
    <dsp:sp modelId="{83917DC1-C3A7-4976-B8C9-B6B6729F4977}">
      <dsp:nvSpPr>
        <dsp:cNvPr id="6156" name=""/>
        <dsp:cNvSpPr/>
      </dsp:nvSpPr>
      <dsp:spPr>
        <a:xfrm>
          <a:off x="4428582" y="4417788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494332" y="4483538"/>
        <a:ext cx="2562289" cy="1215394"/>
      </dsp:txXfrm>
    </dsp:sp>
    <dsp:sp modelId="{CE07B857-D148-466F-A706-4FC57469EEF6}">
      <dsp:nvSpPr>
        <dsp:cNvPr id="6157" name=""/>
        <dsp:cNvSpPr/>
      </dsp:nvSpPr>
      <dsp:spPr>
        <a:xfrm>
          <a:off x="516959" y="4417781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582709" y="4483531"/>
        <a:ext cx="2562289" cy="1215394"/>
      </dsp:txXfrm>
    </dsp:sp>
    <dsp:sp modelId="{02E28B85-E35F-4F7A-8D1F-8B8B6963DFB8}">
      <dsp:nvSpPr>
        <dsp:cNvPr id="6158" name=""/>
        <dsp:cNvSpPr/>
      </dsp:nvSpPr>
      <dsp:spPr>
        <a:xfrm rot="5400000">
          <a:off x="154783" y="2328979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20533" y="2394729"/>
        <a:ext cx="2562289" cy="1215394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179" name=""/>
      <dsp:cNvGrpSpPr/>
    </dsp:nvGrpSpPr>
    <dsp:grpSpPr/>
    <dsp:sp modelId="{9862A93E-818E-479E-B9DE-565815E289BF}">
      <dsp:nvSpPr>
        <dsp:cNvPr id="7180" name=""/>
        <dsp:cNvSpPr/>
      </dsp:nvSpPr>
      <dsp:spPr>
        <a:xfrm>
          <a:off x="876280" y="745192"/>
          <a:ext cx="5758041" cy="5758041"/>
        </a:xfrm>
        <a:prstGeom prst="circularArrow">
          <a:avLst>
            <a:gd name="adj1" fmla="val 5544"/>
            <a:gd name="adj2" fmla="val 330680"/>
            <a:gd name="adj3" fmla="val 14504422"/>
            <a:gd name="adj4" fmla="val 1695672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0C723543-BB22-4814-BF7C-8569EFC74E65}">
      <dsp:nvSpPr>
        <dsp:cNvPr id="7181" name=""/>
        <dsp:cNvSpPr/>
      </dsp:nvSpPr>
      <dsp:spPr>
        <a:xfrm>
          <a:off x="2834029" y="289736"/>
          <a:ext cx="1807074" cy="2166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?</a:t>
          </a:r>
          <a:endParaRPr lang="ru-RU" sz="6400" kern="1200"/>
        </a:p>
      </dsp:txBody>
      <dsp:txXfrm>
        <a:off x="2922243" y="377950"/>
        <a:ext cx="1630646" cy="1990442"/>
      </dsp:txXfrm>
    </dsp:sp>
    <dsp:sp modelId="{817D11A2-BE03-4B17-B2DC-594E2209BA8A}">
      <dsp:nvSpPr>
        <dsp:cNvPr id="7182" name=""/>
        <dsp:cNvSpPr/>
      </dsp:nvSpPr>
      <dsp:spPr>
        <a:xfrm rot="5400000">
          <a:off x="4645894" y="2317096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711644" y="2382846"/>
        <a:ext cx="2562289" cy="1215394"/>
      </dsp:txXfrm>
    </dsp:sp>
    <dsp:sp modelId="{83917DC1-C3A7-4976-B8C9-B6B6729F4977}">
      <dsp:nvSpPr>
        <dsp:cNvPr id="7183" name=""/>
        <dsp:cNvSpPr/>
      </dsp:nvSpPr>
      <dsp:spPr>
        <a:xfrm>
          <a:off x="4428582" y="4417788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494332" y="4483538"/>
        <a:ext cx="2562289" cy="1215394"/>
      </dsp:txXfrm>
    </dsp:sp>
    <dsp:sp modelId="{CE07B857-D148-466F-A706-4FC57469EEF6}">
      <dsp:nvSpPr>
        <dsp:cNvPr id="7184" name=""/>
        <dsp:cNvSpPr/>
      </dsp:nvSpPr>
      <dsp:spPr>
        <a:xfrm>
          <a:off x="516959" y="4417781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582709" y="4483531"/>
        <a:ext cx="2562289" cy="1215394"/>
      </dsp:txXfrm>
    </dsp:sp>
    <dsp:sp modelId="{02E28B85-E35F-4F7A-8D1F-8B8B6963DFB8}">
      <dsp:nvSpPr>
        <dsp:cNvPr id="7185" name=""/>
        <dsp:cNvSpPr/>
      </dsp:nvSpPr>
      <dsp:spPr>
        <a:xfrm rot="5400000">
          <a:off x="154783" y="2328979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20533" y="2394729"/>
        <a:ext cx="2562289" cy="1215394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204" name=""/>
      <dsp:cNvGrpSpPr/>
    </dsp:nvGrpSpPr>
    <dsp:grpSpPr/>
    <dsp:sp modelId="{9862A93E-818E-479E-B9DE-565815E289BF}">
      <dsp:nvSpPr>
        <dsp:cNvPr id="8205" name=""/>
        <dsp:cNvSpPr/>
      </dsp:nvSpPr>
      <dsp:spPr>
        <a:xfrm>
          <a:off x="876280" y="745192"/>
          <a:ext cx="5758041" cy="5758041"/>
        </a:xfrm>
        <a:prstGeom prst="circularArrow">
          <a:avLst>
            <a:gd name="adj1" fmla="val 5544"/>
            <a:gd name="adj2" fmla="val 330680"/>
            <a:gd name="adj3" fmla="val 14504422"/>
            <a:gd name="adj4" fmla="val 1695672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0C723543-BB22-4814-BF7C-8569EFC74E65}">
      <dsp:nvSpPr>
        <dsp:cNvPr id="8206" name=""/>
        <dsp:cNvSpPr/>
      </dsp:nvSpPr>
      <dsp:spPr>
        <a:xfrm>
          <a:off x="2834029" y="289736"/>
          <a:ext cx="1807074" cy="2166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?</a:t>
          </a:r>
          <a:endParaRPr lang="ru-RU" sz="6400" kern="1200"/>
        </a:p>
      </dsp:txBody>
      <dsp:txXfrm>
        <a:off x="2922243" y="377950"/>
        <a:ext cx="1630646" cy="1990442"/>
      </dsp:txXfrm>
    </dsp:sp>
    <dsp:sp modelId="{817D11A2-BE03-4B17-B2DC-594E2209BA8A}">
      <dsp:nvSpPr>
        <dsp:cNvPr id="8207" name=""/>
        <dsp:cNvSpPr/>
      </dsp:nvSpPr>
      <dsp:spPr>
        <a:xfrm rot="10800000">
          <a:off x="4645894" y="2317096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711644" y="2382846"/>
        <a:ext cx="2562289" cy="1215394"/>
      </dsp:txXfrm>
    </dsp:sp>
    <dsp:sp modelId="{83917DC1-C3A7-4976-B8C9-B6B6729F4977}">
      <dsp:nvSpPr>
        <dsp:cNvPr id="8208" name=""/>
        <dsp:cNvSpPr/>
      </dsp:nvSpPr>
      <dsp:spPr>
        <a:xfrm>
          <a:off x="4428582" y="4417788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494332" y="4483538"/>
        <a:ext cx="2562289" cy="1215394"/>
      </dsp:txXfrm>
    </dsp:sp>
    <dsp:sp modelId="{CE07B857-D148-466F-A706-4FC57469EEF6}">
      <dsp:nvSpPr>
        <dsp:cNvPr id="8209" name=""/>
        <dsp:cNvSpPr/>
      </dsp:nvSpPr>
      <dsp:spPr>
        <a:xfrm>
          <a:off x="516959" y="4417781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582709" y="4483531"/>
        <a:ext cx="2562289" cy="1215394"/>
      </dsp:txXfrm>
    </dsp:sp>
    <dsp:sp modelId="{02E28B85-E35F-4F7A-8D1F-8B8B6963DFB8}">
      <dsp:nvSpPr>
        <dsp:cNvPr id="8210" name=""/>
        <dsp:cNvSpPr/>
      </dsp:nvSpPr>
      <dsp:spPr>
        <a:xfrm rot="10800000">
          <a:off x="154783" y="2328979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20533" y="2394729"/>
        <a:ext cx="2562289" cy="1215394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227" name=""/>
      <dsp:cNvGrpSpPr/>
    </dsp:nvGrpSpPr>
    <dsp:grpSpPr/>
    <dsp:sp modelId="{9862A93E-818E-479E-B9DE-565815E289BF}">
      <dsp:nvSpPr>
        <dsp:cNvPr id="9228" name=""/>
        <dsp:cNvSpPr/>
      </dsp:nvSpPr>
      <dsp:spPr>
        <a:xfrm>
          <a:off x="876280" y="745192"/>
          <a:ext cx="5758041" cy="5758041"/>
        </a:xfrm>
        <a:prstGeom prst="circularArrow">
          <a:avLst>
            <a:gd name="adj1" fmla="val 5544"/>
            <a:gd name="adj2" fmla="val 330680"/>
            <a:gd name="adj3" fmla="val 14504422"/>
            <a:gd name="adj4" fmla="val 1695672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0C723543-BB22-4814-BF7C-8569EFC74E65}">
      <dsp:nvSpPr>
        <dsp:cNvPr id="9229" name=""/>
        <dsp:cNvSpPr/>
      </dsp:nvSpPr>
      <dsp:spPr>
        <a:xfrm>
          <a:off x="2834029" y="289736"/>
          <a:ext cx="1807074" cy="21668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smtClean="0"/>
            <a:t>?</a:t>
          </a:r>
          <a:endParaRPr lang="ru-RU" sz="6400" kern="1200"/>
        </a:p>
      </dsp:txBody>
      <dsp:txXfrm>
        <a:off x="2922243" y="377950"/>
        <a:ext cx="1630646" cy="1990442"/>
      </dsp:txXfrm>
    </dsp:sp>
    <dsp:sp modelId="{817D11A2-BE03-4B17-B2DC-594E2209BA8A}">
      <dsp:nvSpPr>
        <dsp:cNvPr id="9230" name=""/>
        <dsp:cNvSpPr/>
      </dsp:nvSpPr>
      <dsp:spPr>
        <a:xfrm rot="10800000">
          <a:off x="4645894" y="2317096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711644" y="2382846"/>
        <a:ext cx="2562289" cy="1215394"/>
      </dsp:txXfrm>
    </dsp:sp>
    <dsp:sp modelId="{83917DC1-C3A7-4976-B8C9-B6B6729F4977}">
      <dsp:nvSpPr>
        <dsp:cNvPr id="9231" name=""/>
        <dsp:cNvSpPr/>
      </dsp:nvSpPr>
      <dsp:spPr>
        <a:xfrm>
          <a:off x="4428582" y="4417788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4494332" y="4483538"/>
        <a:ext cx="2562289" cy="1215394"/>
      </dsp:txXfrm>
    </dsp:sp>
    <dsp:sp modelId="{CE07B857-D148-466F-A706-4FC57469EEF6}">
      <dsp:nvSpPr>
        <dsp:cNvPr id="9232" name=""/>
        <dsp:cNvSpPr/>
      </dsp:nvSpPr>
      <dsp:spPr>
        <a:xfrm>
          <a:off x="516959" y="4417781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582709" y="4483531"/>
        <a:ext cx="2562289" cy="1215394"/>
      </dsp:txXfrm>
    </dsp:sp>
    <dsp:sp modelId="{02E28B85-E35F-4F7A-8D1F-8B8B6963DFB8}">
      <dsp:nvSpPr>
        <dsp:cNvPr id="9233" name=""/>
        <dsp:cNvSpPr/>
      </dsp:nvSpPr>
      <dsp:spPr>
        <a:xfrm rot="10800000">
          <a:off x="154783" y="2328979"/>
          <a:ext cx="2693789" cy="134689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220533" y="2394729"/>
        <a:ext cx="2562289" cy="1215394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5372-6C17-402B-A20E-739C0E8DA27B}" type="datetimeFigureOut">
              <a:rPr lang="en-US"/>
              <a:pPr>
                <a:defRPr/>
              </a:pPr>
              <a:t>4/15/2021</a:t>
            </a:fld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C3AB8-9A15-47D9-8498-AC3CD37EDF17}" type="slidenum">
              <a:rPr lang="en-US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062922979"/>
      </p:ext>
    </p:extLst>
  </p:cSld>
  <p:clrMapOvr>
    <a:masterClrMapping/>
  </p:clrMapOvr>
  <p:transition>
    <p:blinds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7898" y="474344"/>
            <a:ext cx="4878705" cy="1307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4/15/2021</a:t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image" Target="../media/image9.jpeg" /><Relationship Id="rId11" Type="http://schemas.openxmlformats.org/officeDocument/2006/relationships/image" Target="../media/image10.jpeg" /><Relationship Id="rId12" Type="http://schemas.openxmlformats.org/officeDocument/2006/relationships/image" Target="../media/image11.jpeg" /><Relationship Id="rId13" Type="http://schemas.openxmlformats.org/officeDocument/2006/relationships/image" Target="../media/image12.jpeg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Relationship Id="rId9" Type="http://schemas.openxmlformats.org/officeDocument/2006/relationships/image" Target="../media/image8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37.jpeg" /><Relationship Id="rId11" Type="http://schemas.openxmlformats.org/officeDocument/2006/relationships/image" Target="../media/image38.jpeg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34.jpeg" /><Relationship Id="rId8" Type="http://schemas.openxmlformats.org/officeDocument/2006/relationships/image" Target="../media/image35.jpeg" /><Relationship Id="rId9" Type="http://schemas.openxmlformats.org/officeDocument/2006/relationships/image" Target="../media/image3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42.jpeg" /><Relationship Id="rId11" Type="http://schemas.openxmlformats.org/officeDocument/2006/relationships/image" Target="../media/image43.jpeg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Relationship Id="rId7" Type="http://schemas.openxmlformats.org/officeDocument/2006/relationships/image" Target="../media/image39.jpeg" /><Relationship Id="rId8" Type="http://schemas.openxmlformats.org/officeDocument/2006/relationships/image" Target="../media/image40.jpeg" /><Relationship Id="rId9" Type="http://schemas.openxmlformats.org/officeDocument/2006/relationships/image" Target="../media/image4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47.jpeg" /><Relationship Id="rId11" Type="http://schemas.openxmlformats.org/officeDocument/2006/relationships/image" Target="../media/image48.jpeg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Relationship Id="rId7" Type="http://schemas.openxmlformats.org/officeDocument/2006/relationships/image" Target="../media/image44.jpeg" /><Relationship Id="rId8" Type="http://schemas.openxmlformats.org/officeDocument/2006/relationships/image" Target="../media/image45.jpeg" /><Relationship Id="rId9" Type="http://schemas.openxmlformats.org/officeDocument/2006/relationships/image" Target="../media/image4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52.jpeg" /><Relationship Id="rId11" Type="http://schemas.openxmlformats.org/officeDocument/2006/relationships/image" Target="../media/image53.jpeg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Relationship Id="rId7" Type="http://schemas.openxmlformats.org/officeDocument/2006/relationships/image" Target="../media/image49.jpeg" /><Relationship Id="rId8" Type="http://schemas.openxmlformats.org/officeDocument/2006/relationships/image" Target="../media/image50.jpeg" /><Relationship Id="rId9" Type="http://schemas.openxmlformats.org/officeDocument/2006/relationships/image" Target="../media/image5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57.jpeg" /><Relationship Id="rId11" Type="http://schemas.openxmlformats.org/officeDocument/2006/relationships/image" Target="../media/image58.jpeg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Relationship Id="rId7" Type="http://schemas.openxmlformats.org/officeDocument/2006/relationships/image" Target="../media/image54.jpeg" /><Relationship Id="rId8" Type="http://schemas.openxmlformats.org/officeDocument/2006/relationships/image" Target="../media/image55.jpeg" /><Relationship Id="rId9" Type="http://schemas.openxmlformats.org/officeDocument/2006/relationships/image" Target="../media/image5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7010400" y="152400"/>
            <a:ext cx="1981200" cy="6556375"/>
          </a:xfrm>
          <a:custGeom>
            <a:rect l="l" t="t" r="r" b="b"/>
            <a:pathLst>
              <a:path w="1981200" h="6556375">
                <a:moveTo>
                  <a:pt x="1981200" y="0"/>
                </a:moveTo>
                <a:lnTo>
                  <a:pt x="0" y="0"/>
                </a:lnTo>
                <a:lnTo>
                  <a:pt x="0" y="6556248"/>
                </a:lnTo>
                <a:lnTo>
                  <a:pt x="1981200" y="6556248"/>
                </a:lnTo>
                <a:lnTo>
                  <a:pt x="19812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3923"/>
            <a:ext cx="8974455" cy="6581775"/>
            <a:chOff x="152400" y="153923"/>
            <a:chExt cx="8974061" cy="6581275"/>
          </a:xfrm>
        </p:grpSpPr>
        <p:sp>
          <p:nvSpPr>
            <p:cNvPr id="4" name="object 4"/>
            <p:cNvSpPr/>
            <p:nvPr/>
          </p:nvSpPr>
          <p:spPr>
            <a:xfrm>
              <a:off x="152400" y="153923"/>
              <a:ext cx="6705599" cy="6553200"/>
            </a:xfrm>
            <a:custGeom>
              <a:rect l="l" t="t" r="r" b="b"/>
              <a:pathLst>
                <a:path w="6705600" h="6553200">
                  <a:moveTo>
                    <a:pt x="6705600" y="0"/>
                  </a:moveTo>
                  <a:lnTo>
                    <a:pt x="0" y="0"/>
                  </a:lnTo>
                  <a:lnTo>
                    <a:pt x="0" y="6553200"/>
                  </a:lnTo>
                  <a:lnTo>
                    <a:pt x="6705600" y="65532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78280" y="819911"/>
              <a:ext cx="4748784" cy="1182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17192" y="2097023"/>
              <a:ext cx="3883152" cy="10759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47622" y="840609"/>
              <a:ext cx="4608862" cy="10400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753105" y="1402460"/>
              <a:ext cx="179705" cy="1804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503417" y="1305571"/>
              <a:ext cx="169164" cy="2045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753105" y="1192148"/>
              <a:ext cx="166115" cy="1662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47622" y="973201"/>
              <a:ext cx="217804" cy="408305"/>
            </a:xfrm>
            <a:custGeom>
              <a:rect l="l" t="t" r="r" b="b"/>
              <a:pathLst>
                <a:path w="217804" h="408305">
                  <a:moveTo>
                    <a:pt x="164591" y="50164"/>
                  </a:moveTo>
                  <a:lnTo>
                    <a:pt x="177329" y="54881"/>
                  </a:lnTo>
                  <a:lnTo>
                    <a:pt x="190388" y="59515"/>
                  </a:lnTo>
                  <a:lnTo>
                    <a:pt x="203757" y="64077"/>
                  </a:lnTo>
                  <a:lnTo>
                    <a:pt x="217423" y="68579"/>
                  </a:lnTo>
                  <a:lnTo>
                    <a:pt x="193934" y="103520"/>
                  </a:lnTo>
                  <a:lnTo>
                    <a:pt x="170195" y="137699"/>
                  </a:lnTo>
                  <a:lnTo>
                    <a:pt x="146575" y="171450"/>
                  </a:lnTo>
                  <a:lnTo>
                    <a:pt x="123444" y="205104"/>
                  </a:lnTo>
                  <a:lnTo>
                    <a:pt x="146232" y="256784"/>
                  </a:lnTo>
                  <a:lnTo>
                    <a:pt x="169640" y="307546"/>
                  </a:lnTo>
                  <a:lnTo>
                    <a:pt x="193381" y="357856"/>
                  </a:lnTo>
                  <a:lnTo>
                    <a:pt x="217170" y="408177"/>
                  </a:lnTo>
                  <a:lnTo>
                    <a:pt x="203523" y="403748"/>
                  </a:lnTo>
                  <a:lnTo>
                    <a:pt x="164465" y="389889"/>
                  </a:lnTo>
                  <a:lnTo>
                    <a:pt x="145426" y="348581"/>
                  </a:lnTo>
                  <a:lnTo>
                    <a:pt x="126423" y="306736"/>
                  </a:lnTo>
                  <a:lnTo>
                    <a:pt x="107708" y="264489"/>
                  </a:lnTo>
                  <a:lnTo>
                    <a:pt x="89528" y="221973"/>
                  </a:lnTo>
                  <a:lnTo>
                    <a:pt x="72136" y="179324"/>
                  </a:lnTo>
                  <a:lnTo>
                    <a:pt x="94672" y="148087"/>
                  </a:lnTo>
                  <a:lnTo>
                    <a:pt x="117744" y="116125"/>
                  </a:lnTo>
                  <a:lnTo>
                    <a:pt x="141126" y="83472"/>
                  </a:lnTo>
                  <a:lnTo>
                    <a:pt x="164591" y="50164"/>
                  </a:lnTo>
                  <a:close/>
                </a:path>
                <a:path w="217804" h="408305">
                  <a:moveTo>
                    <a:pt x="60071" y="0"/>
                  </a:moveTo>
                  <a:lnTo>
                    <a:pt x="70375" y="6405"/>
                  </a:lnTo>
                  <a:lnTo>
                    <a:pt x="81264" y="12668"/>
                  </a:lnTo>
                  <a:lnTo>
                    <a:pt x="92700" y="18788"/>
                  </a:lnTo>
                  <a:lnTo>
                    <a:pt x="104647" y="24764"/>
                  </a:lnTo>
                  <a:lnTo>
                    <a:pt x="82651" y="55356"/>
                  </a:lnTo>
                  <a:lnTo>
                    <a:pt x="60499" y="84327"/>
                  </a:lnTo>
                  <a:lnTo>
                    <a:pt x="39371" y="112061"/>
                  </a:lnTo>
                  <a:lnTo>
                    <a:pt x="20446" y="138937"/>
                  </a:lnTo>
                  <a:lnTo>
                    <a:pt x="34970" y="187693"/>
                  </a:lnTo>
                  <a:lnTo>
                    <a:pt x="51292" y="234151"/>
                  </a:lnTo>
                  <a:lnTo>
                    <a:pt x="68773" y="278786"/>
                  </a:lnTo>
                  <a:lnTo>
                    <a:pt x="86771" y="322074"/>
                  </a:lnTo>
                  <a:lnTo>
                    <a:pt x="104647" y="364489"/>
                  </a:lnTo>
                  <a:lnTo>
                    <a:pt x="92700" y="358513"/>
                  </a:lnTo>
                  <a:lnTo>
                    <a:pt x="41972" y="290710"/>
                  </a:lnTo>
                  <a:lnTo>
                    <a:pt x="25594" y="241494"/>
                  </a:lnTo>
                  <a:lnTo>
                    <a:pt x="12257" y="192058"/>
                  </a:lnTo>
                  <a:lnTo>
                    <a:pt x="3284" y="142385"/>
                  </a:lnTo>
                  <a:lnTo>
                    <a:pt x="0" y="92456"/>
                  </a:lnTo>
                  <a:lnTo>
                    <a:pt x="5689" y="70544"/>
                  </a:lnTo>
                  <a:lnTo>
                    <a:pt x="20177" y="48704"/>
                  </a:lnTo>
                  <a:lnTo>
                    <a:pt x="39594" y="25626"/>
                  </a:lnTo>
                  <a:lnTo>
                    <a:pt x="60071" y="0"/>
                  </a:lnTo>
                  <a:close/>
                </a:path>
              </a:pathLst>
            </a:custGeom>
            <a:ln w="18288">
              <a:solidFill>
                <a:srgbClr val="FBF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953505" y="963660"/>
              <a:ext cx="192913" cy="2115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321047" y="1210056"/>
              <a:ext cx="215138" cy="1661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490086" y="1219326"/>
              <a:ext cx="214630" cy="1635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36673" y="840609"/>
              <a:ext cx="4319905" cy="1040130"/>
            </a:xfrm>
            <a:custGeom>
              <a:rect l="l" t="t" r="r" b="b"/>
              <a:pathLst>
                <a:path w="4319905" h="1040130">
                  <a:moveTo>
                    <a:pt x="1391920" y="376939"/>
                  </a:moveTo>
                  <a:lnTo>
                    <a:pt x="1346271" y="387369"/>
                  </a:lnTo>
                  <a:lnTo>
                    <a:pt x="1309973" y="421469"/>
                  </a:lnTo>
                  <a:lnTo>
                    <a:pt x="1286799" y="475218"/>
                  </a:lnTo>
                  <a:lnTo>
                    <a:pt x="1279663" y="518755"/>
                  </a:lnTo>
                  <a:lnTo>
                    <a:pt x="1278763" y="542547"/>
                  </a:lnTo>
                  <a:lnTo>
                    <a:pt x="1278763" y="558434"/>
                  </a:lnTo>
                  <a:lnTo>
                    <a:pt x="1278763" y="574297"/>
                  </a:lnTo>
                  <a:lnTo>
                    <a:pt x="1278763" y="590161"/>
                  </a:lnTo>
                  <a:lnTo>
                    <a:pt x="1278763" y="606047"/>
                  </a:lnTo>
                  <a:lnTo>
                    <a:pt x="1280618" y="637621"/>
                  </a:lnTo>
                  <a:lnTo>
                    <a:pt x="1295425" y="693576"/>
                  </a:lnTo>
                  <a:lnTo>
                    <a:pt x="1324050" y="738262"/>
                  </a:lnTo>
                  <a:lnTo>
                    <a:pt x="1361682" y="762440"/>
                  </a:lnTo>
                  <a:lnTo>
                    <a:pt x="1383664" y="766194"/>
                  </a:lnTo>
                  <a:lnTo>
                    <a:pt x="1406425" y="763651"/>
                  </a:lnTo>
                  <a:lnTo>
                    <a:pt x="1445565" y="737084"/>
                  </a:lnTo>
                  <a:lnTo>
                    <a:pt x="1475251" y="682795"/>
                  </a:lnTo>
                  <a:lnTo>
                    <a:pt x="1490579" y="606024"/>
                  </a:lnTo>
                  <a:lnTo>
                    <a:pt x="1492503" y="559565"/>
                  </a:lnTo>
                  <a:lnTo>
                    <a:pt x="1490791" y="520344"/>
                  </a:lnTo>
                  <a:lnTo>
                    <a:pt x="1477127" y="454570"/>
                  </a:lnTo>
                  <a:lnTo>
                    <a:pt x="1450463" y="406372"/>
                  </a:lnTo>
                  <a:lnTo>
                    <a:pt x="1413799" y="380845"/>
                  </a:lnTo>
                  <a:lnTo>
                    <a:pt x="1391920" y="376939"/>
                  </a:lnTo>
                  <a:close/>
                </a:path>
                <a:path w="4319905" h="1040130">
                  <a:moveTo>
                    <a:pt x="613409" y="318011"/>
                  </a:moveTo>
                  <a:lnTo>
                    <a:pt x="563911" y="325123"/>
                  </a:lnTo>
                  <a:lnTo>
                    <a:pt x="526033" y="359286"/>
                  </a:lnTo>
                  <a:lnTo>
                    <a:pt x="501554" y="418675"/>
                  </a:lnTo>
                  <a:lnTo>
                    <a:pt x="495351" y="456959"/>
                  </a:lnTo>
                  <a:lnTo>
                    <a:pt x="493268" y="501018"/>
                  </a:lnTo>
                  <a:lnTo>
                    <a:pt x="495309" y="543480"/>
                  </a:lnTo>
                  <a:lnTo>
                    <a:pt x="501411" y="581727"/>
                  </a:lnTo>
                  <a:lnTo>
                    <a:pt x="525652" y="645671"/>
                  </a:lnTo>
                  <a:lnTo>
                    <a:pt x="563118" y="688724"/>
                  </a:lnTo>
                  <a:lnTo>
                    <a:pt x="612394" y="707393"/>
                  </a:lnTo>
                  <a:lnTo>
                    <a:pt x="638508" y="707249"/>
                  </a:lnTo>
                  <a:lnTo>
                    <a:pt x="681545" y="686623"/>
                  </a:lnTo>
                  <a:lnTo>
                    <a:pt x="711688" y="639494"/>
                  </a:lnTo>
                  <a:lnTo>
                    <a:pt x="726840" y="569339"/>
                  </a:lnTo>
                  <a:lnTo>
                    <a:pt x="728726" y="525783"/>
                  </a:lnTo>
                  <a:lnTo>
                    <a:pt x="726866" y="480417"/>
                  </a:lnTo>
                  <a:lnTo>
                    <a:pt x="721280" y="440503"/>
                  </a:lnTo>
                  <a:lnTo>
                    <a:pt x="698881" y="376939"/>
                  </a:lnTo>
                  <a:lnTo>
                    <a:pt x="662384" y="335855"/>
                  </a:lnTo>
                  <a:lnTo>
                    <a:pt x="613409" y="318011"/>
                  </a:lnTo>
                  <a:close/>
                </a:path>
                <a:path w="4319905" h="1040130">
                  <a:moveTo>
                    <a:pt x="3936618" y="177549"/>
                  </a:moveTo>
                  <a:lnTo>
                    <a:pt x="3949711" y="174553"/>
                  </a:lnTo>
                  <a:lnTo>
                    <a:pt x="3962685" y="171485"/>
                  </a:lnTo>
                  <a:lnTo>
                    <a:pt x="3975516" y="168370"/>
                  </a:lnTo>
                  <a:lnTo>
                    <a:pt x="3988180" y="165230"/>
                  </a:lnTo>
                  <a:lnTo>
                    <a:pt x="3988180" y="215446"/>
                  </a:lnTo>
                  <a:lnTo>
                    <a:pt x="3988180" y="667388"/>
                  </a:lnTo>
                  <a:lnTo>
                    <a:pt x="3975516" y="670510"/>
                  </a:lnTo>
                  <a:lnTo>
                    <a:pt x="3962685" y="673596"/>
                  </a:lnTo>
                  <a:lnTo>
                    <a:pt x="3949711" y="676657"/>
                  </a:lnTo>
                  <a:lnTo>
                    <a:pt x="3936618" y="679707"/>
                  </a:lnTo>
                  <a:lnTo>
                    <a:pt x="3936618" y="629492"/>
                  </a:lnTo>
                  <a:lnTo>
                    <a:pt x="3936618" y="579276"/>
                  </a:lnTo>
                  <a:lnTo>
                    <a:pt x="3936618" y="227765"/>
                  </a:lnTo>
                  <a:lnTo>
                    <a:pt x="3936618" y="177549"/>
                  </a:lnTo>
                  <a:close/>
                </a:path>
                <a:path w="4319905" h="1040130">
                  <a:moveTo>
                    <a:pt x="3621659" y="234953"/>
                  </a:moveTo>
                  <a:lnTo>
                    <a:pt x="3635329" y="232931"/>
                  </a:lnTo>
                  <a:lnTo>
                    <a:pt x="3648916" y="230874"/>
                  </a:lnTo>
                  <a:lnTo>
                    <a:pt x="3662431" y="228792"/>
                  </a:lnTo>
                  <a:lnTo>
                    <a:pt x="3675888" y="226698"/>
                  </a:lnTo>
                  <a:lnTo>
                    <a:pt x="3675888" y="275161"/>
                  </a:lnTo>
                  <a:lnTo>
                    <a:pt x="3675888" y="323599"/>
                  </a:lnTo>
                  <a:lnTo>
                    <a:pt x="3675888" y="372038"/>
                  </a:lnTo>
                  <a:lnTo>
                    <a:pt x="3675888" y="420500"/>
                  </a:lnTo>
                  <a:lnTo>
                    <a:pt x="3698037" y="416982"/>
                  </a:lnTo>
                  <a:lnTo>
                    <a:pt x="3720401" y="413309"/>
                  </a:lnTo>
                  <a:lnTo>
                    <a:pt x="3742860" y="409517"/>
                  </a:lnTo>
                  <a:lnTo>
                    <a:pt x="3765296" y="405641"/>
                  </a:lnTo>
                  <a:lnTo>
                    <a:pt x="3790485" y="403657"/>
                  </a:lnTo>
                  <a:lnTo>
                    <a:pt x="3833197" y="416071"/>
                  </a:lnTo>
                  <a:lnTo>
                    <a:pt x="3863941" y="450232"/>
                  </a:lnTo>
                  <a:lnTo>
                    <a:pt x="3879336" y="502759"/>
                  </a:lnTo>
                  <a:lnTo>
                    <a:pt x="3881247" y="535689"/>
                  </a:lnTo>
                  <a:lnTo>
                    <a:pt x="3879328" y="569307"/>
                  </a:lnTo>
                  <a:lnTo>
                    <a:pt x="3863726" y="628969"/>
                  </a:lnTo>
                  <a:lnTo>
                    <a:pt x="3832713" y="677251"/>
                  </a:lnTo>
                  <a:lnTo>
                    <a:pt x="3791906" y="706485"/>
                  </a:lnTo>
                  <a:lnTo>
                    <a:pt x="3731851" y="719752"/>
                  </a:lnTo>
                  <a:lnTo>
                    <a:pt x="3658548" y="731579"/>
                  </a:lnTo>
                  <a:lnTo>
                    <a:pt x="3621659" y="737111"/>
                  </a:lnTo>
                  <a:lnTo>
                    <a:pt x="3621659" y="686896"/>
                  </a:lnTo>
                  <a:lnTo>
                    <a:pt x="3621659" y="636680"/>
                  </a:lnTo>
                  <a:lnTo>
                    <a:pt x="3621659" y="285169"/>
                  </a:lnTo>
                  <a:lnTo>
                    <a:pt x="3621659" y="234953"/>
                  </a:lnTo>
                  <a:close/>
                </a:path>
                <a:path w="4319905" h="1040130">
                  <a:moveTo>
                    <a:pt x="3227324" y="281562"/>
                  </a:moveTo>
                  <a:lnTo>
                    <a:pt x="3241036" y="280229"/>
                  </a:lnTo>
                  <a:lnTo>
                    <a:pt x="3254724" y="278895"/>
                  </a:lnTo>
                  <a:lnTo>
                    <a:pt x="3268364" y="277562"/>
                  </a:lnTo>
                  <a:lnTo>
                    <a:pt x="3281934" y="276228"/>
                  </a:lnTo>
                  <a:lnTo>
                    <a:pt x="3281934" y="328215"/>
                  </a:lnTo>
                  <a:lnTo>
                    <a:pt x="3281934" y="380178"/>
                  </a:lnTo>
                  <a:lnTo>
                    <a:pt x="3281934" y="432141"/>
                  </a:lnTo>
                  <a:lnTo>
                    <a:pt x="3281934" y="484127"/>
                  </a:lnTo>
                  <a:lnTo>
                    <a:pt x="3327028" y="479530"/>
                  </a:lnTo>
                  <a:lnTo>
                    <a:pt x="3372183" y="474682"/>
                  </a:lnTo>
                  <a:lnTo>
                    <a:pt x="3417361" y="469572"/>
                  </a:lnTo>
                  <a:lnTo>
                    <a:pt x="3462528" y="464188"/>
                  </a:lnTo>
                  <a:lnTo>
                    <a:pt x="3462528" y="412202"/>
                  </a:lnTo>
                  <a:lnTo>
                    <a:pt x="3462528" y="360239"/>
                  </a:lnTo>
                  <a:lnTo>
                    <a:pt x="3462528" y="308276"/>
                  </a:lnTo>
                  <a:lnTo>
                    <a:pt x="3462528" y="256289"/>
                  </a:lnTo>
                  <a:lnTo>
                    <a:pt x="3476027" y="254648"/>
                  </a:lnTo>
                  <a:lnTo>
                    <a:pt x="3489467" y="252972"/>
                  </a:lnTo>
                  <a:lnTo>
                    <a:pt x="3502836" y="251271"/>
                  </a:lnTo>
                  <a:lnTo>
                    <a:pt x="3516122" y="249558"/>
                  </a:lnTo>
                  <a:lnTo>
                    <a:pt x="3516122" y="299774"/>
                  </a:lnTo>
                  <a:lnTo>
                    <a:pt x="3516122" y="751716"/>
                  </a:lnTo>
                  <a:lnTo>
                    <a:pt x="3502836" y="753411"/>
                  </a:lnTo>
                  <a:lnTo>
                    <a:pt x="3489467" y="755082"/>
                  </a:lnTo>
                  <a:lnTo>
                    <a:pt x="3476027" y="756753"/>
                  </a:lnTo>
                  <a:lnTo>
                    <a:pt x="3462528" y="758447"/>
                  </a:lnTo>
                  <a:lnTo>
                    <a:pt x="3462528" y="701869"/>
                  </a:lnTo>
                  <a:lnTo>
                    <a:pt x="3462528" y="645290"/>
                  </a:lnTo>
                  <a:lnTo>
                    <a:pt x="3462528" y="588712"/>
                  </a:lnTo>
                  <a:lnTo>
                    <a:pt x="3462528" y="532133"/>
                  </a:lnTo>
                  <a:lnTo>
                    <a:pt x="3417361" y="537519"/>
                  </a:lnTo>
                  <a:lnTo>
                    <a:pt x="3372183" y="542643"/>
                  </a:lnTo>
                  <a:lnTo>
                    <a:pt x="3327028" y="547528"/>
                  </a:lnTo>
                  <a:lnTo>
                    <a:pt x="3281934" y="552199"/>
                  </a:lnTo>
                  <a:lnTo>
                    <a:pt x="3281934" y="608705"/>
                  </a:lnTo>
                  <a:lnTo>
                    <a:pt x="3281934" y="665245"/>
                  </a:lnTo>
                  <a:lnTo>
                    <a:pt x="3281934" y="721810"/>
                  </a:lnTo>
                  <a:lnTo>
                    <a:pt x="3281934" y="778386"/>
                  </a:lnTo>
                  <a:lnTo>
                    <a:pt x="3268364" y="779720"/>
                  </a:lnTo>
                  <a:lnTo>
                    <a:pt x="3254724" y="781053"/>
                  </a:lnTo>
                  <a:lnTo>
                    <a:pt x="3241036" y="782387"/>
                  </a:lnTo>
                  <a:lnTo>
                    <a:pt x="3227324" y="783720"/>
                  </a:lnTo>
                  <a:lnTo>
                    <a:pt x="3227324" y="733505"/>
                  </a:lnTo>
                  <a:lnTo>
                    <a:pt x="3227324" y="683289"/>
                  </a:lnTo>
                  <a:lnTo>
                    <a:pt x="3227324" y="331778"/>
                  </a:lnTo>
                  <a:lnTo>
                    <a:pt x="3227324" y="281562"/>
                  </a:lnTo>
                  <a:close/>
                </a:path>
                <a:path w="4319905" h="1040130">
                  <a:moveTo>
                    <a:pt x="2826385" y="311407"/>
                  </a:moveTo>
                  <a:lnTo>
                    <a:pt x="2839952" y="310624"/>
                  </a:lnTo>
                  <a:lnTo>
                    <a:pt x="2853578" y="309804"/>
                  </a:lnTo>
                  <a:lnTo>
                    <a:pt x="2867229" y="308961"/>
                  </a:lnTo>
                  <a:lnTo>
                    <a:pt x="2880867" y="308105"/>
                  </a:lnTo>
                  <a:lnTo>
                    <a:pt x="2880867" y="360110"/>
                  </a:lnTo>
                  <a:lnTo>
                    <a:pt x="2880867" y="412103"/>
                  </a:lnTo>
                  <a:lnTo>
                    <a:pt x="2880867" y="464071"/>
                  </a:lnTo>
                  <a:lnTo>
                    <a:pt x="2880867" y="516004"/>
                  </a:lnTo>
                  <a:lnTo>
                    <a:pt x="2926097" y="513149"/>
                  </a:lnTo>
                  <a:lnTo>
                    <a:pt x="2971434" y="510115"/>
                  </a:lnTo>
                  <a:lnTo>
                    <a:pt x="3016795" y="506914"/>
                  </a:lnTo>
                  <a:lnTo>
                    <a:pt x="3062097" y="503558"/>
                  </a:lnTo>
                  <a:lnTo>
                    <a:pt x="3062097" y="451554"/>
                  </a:lnTo>
                  <a:lnTo>
                    <a:pt x="3062097" y="399561"/>
                  </a:lnTo>
                  <a:lnTo>
                    <a:pt x="3062097" y="347593"/>
                  </a:lnTo>
                  <a:lnTo>
                    <a:pt x="3062097" y="295659"/>
                  </a:lnTo>
                  <a:lnTo>
                    <a:pt x="3075695" y="294592"/>
                  </a:lnTo>
                  <a:lnTo>
                    <a:pt x="3089259" y="293500"/>
                  </a:lnTo>
                  <a:lnTo>
                    <a:pt x="3102798" y="292409"/>
                  </a:lnTo>
                  <a:lnTo>
                    <a:pt x="3116326" y="291341"/>
                  </a:lnTo>
                  <a:lnTo>
                    <a:pt x="3116326" y="793372"/>
                  </a:lnTo>
                  <a:lnTo>
                    <a:pt x="3102798" y="794513"/>
                  </a:lnTo>
                  <a:lnTo>
                    <a:pt x="3089259" y="795643"/>
                  </a:lnTo>
                  <a:lnTo>
                    <a:pt x="3075695" y="796748"/>
                  </a:lnTo>
                  <a:lnTo>
                    <a:pt x="3062097" y="797817"/>
                  </a:lnTo>
                  <a:lnTo>
                    <a:pt x="3062097" y="741239"/>
                  </a:lnTo>
                  <a:lnTo>
                    <a:pt x="3062097" y="684660"/>
                  </a:lnTo>
                  <a:lnTo>
                    <a:pt x="3062097" y="628082"/>
                  </a:lnTo>
                  <a:lnTo>
                    <a:pt x="3062097" y="571503"/>
                  </a:lnTo>
                  <a:lnTo>
                    <a:pt x="3016795" y="574932"/>
                  </a:lnTo>
                  <a:lnTo>
                    <a:pt x="2971434" y="578171"/>
                  </a:lnTo>
                  <a:lnTo>
                    <a:pt x="2926097" y="581219"/>
                  </a:lnTo>
                  <a:lnTo>
                    <a:pt x="2880867" y="584076"/>
                  </a:lnTo>
                  <a:lnTo>
                    <a:pt x="2880867" y="640635"/>
                  </a:lnTo>
                  <a:lnTo>
                    <a:pt x="2880867" y="697170"/>
                  </a:lnTo>
                  <a:lnTo>
                    <a:pt x="2880867" y="753705"/>
                  </a:lnTo>
                  <a:lnTo>
                    <a:pt x="2880867" y="810263"/>
                  </a:lnTo>
                  <a:lnTo>
                    <a:pt x="2867229" y="811101"/>
                  </a:lnTo>
                  <a:lnTo>
                    <a:pt x="2853578" y="811914"/>
                  </a:lnTo>
                  <a:lnTo>
                    <a:pt x="2839952" y="812728"/>
                  </a:lnTo>
                  <a:lnTo>
                    <a:pt x="2826385" y="813565"/>
                  </a:lnTo>
                  <a:lnTo>
                    <a:pt x="2826385" y="763350"/>
                  </a:lnTo>
                  <a:lnTo>
                    <a:pt x="2826385" y="361623"/>
                  </a:lnTo>
                  <a:lnTo>
                    <a:pt x="2826385" y="311407"/>
                  </a:lnTo>
                  <a:close/>
                </a:path>
                <a:path w="4319905" h="1040130">
                  <a:moveTo>
                    <a:pt x="1993900" y="333505"/>
                  </a:moveTo>
                  <a:lnTo>
                    <a:pt x="2001139" y="333505"/>
                  </a:lnTo>
                  <a:lnTo>
                    <a:pt x="2008377" y="333632"/>
                  </a:lnTo>
                  <a:lnTo>
                    <a:pt x="2015489" y="333632"/>
                  </a:lnTo>
                  <a:lnTo>
                    <a:pt x="2025110" y="333613"/>
                  </a:lnTo>
                  <a:lnTo>
                    <a:pt x="2034730" y="333569"/>
                  </a:lnTo>
                  <a:lnTo>
                    <a:pt x="2044350" y="333525"/>
                  </a:lnTo>
                  <a:lnTo>
                    <a:pt x="2053971" y="333505"/>
                  </a:lnTo>
                  <a:lnTo>
                    <a:pt x="2068551" y="381192"/>
                  </a:lnTo>
                  <a:lnTo>
                    <a:pt x="2083122" y="428887"/>
                  </a:lnTo>
                  <a:lnTo>
                    <a:pt x="2097691" y="476584"/>
                  </a:lnTo>
                  <a:lnTo>
                    <a:pt x="2112265" y="524277"/>
                  </a:lnTo>
                  <a:lnTo>
                    <a:pt x="2126849" y="571958"/>
                  </a:lnTo>
                  <a:lnTo>
                    <a:pt x="2141452" y="619622"/>
                  </a:lnTo>
                  <a:lnTo>
                    <a:pt x="2156079" y="667261"/>
                  </a:lnTo>
                  <a:lnTo>
                    <a:pt x="2161815" y="687574"/>
                  </a:lnTo>
                  <a:lnTo>
                    <a:pt x="2166826" y="705457"/>
                  </a:lnTo>
                  <a:lnTo>
                    <a:pt x="2171098" y="720911"/>
                  </a:lnTo>
                  <a:lnTo>
                    <a:pt x="2174621" y="733936"/>
                  </a:lnTo>
                  <a:lnTo>
                    <a:pt x="2188961" y="683638"/>
                  </a:lnTo>
                  <a:lnTo>
                    <a:pt x="2203309" y="633327"/>
                  </a:lnTo>
                  <a:lnTo>
                    <a:pt x="2217659" y="583000"/>
                  </a:lnTo>
                  <a:lnTo>
                    <a:pt x="2232009" y="532657"/>
                  </a:lnTo>
                  <a:lnTo>
                    <a:pt x="2246352" y="482297"/>
                  </a:lnTo>
                  <a:lnTo>
                    <a:pt x="2260685" y="431917"/>
                  </a:lnTo>
                  <a:lnTo>
                    <a:pt x="2275003" y="381516"/>
                  </a:lnTo>
                  <a:lnTo>
                    <a:pt x="2289302" y="331092"/>
                  </a:lnTo>
                  <a:lnTo>
                    <a:pt x="2305472" y="330805"/>
                  </a:lnTo>
                  <a:lnTo>
                    <a:pt x="2321607" y="330505"/>
                  </a:lnTo>
                  <a:lnTo>
                    <a:pt x="2337718" y="330182"/>
                  </a:lnTo>
                  <a:lnTo>
                    <a:pt x="2353817" y="329822"/>
                  </a:lnTo>
                  <a:lnTo>
                    <a:pt x="2353817" y="380038"/>
                  </a:lnTo>
                  <a:lnTo>
                    <a:pt x="2353817" y="831980"/>
                  </a:lnTo>
                  <a:lnTo>
                    <a:pt x="2340461" y="832266"/>
                  </a:lnTo>
                  <a:lnTo>
                    <a:pt x="2327068" y="832552"/>
                  </a:lnTo>
                  <a:lnTo>
                    <a:pt x="2313652" y="832838"/>
                  </a:lnTo>
                  <a:lnTo>
                    <a:pt x="2300224" y="833123"/>
                  </a:lnTo>
                  <a:lnTo>
                    <a:pt x="2300224" y="780818"/>
                  </a:lnTo>
                  <a:lnTo>
                    <a:pt x="2300224" y="728512"/>
                  </a:lnTo>
                  <a:lnTo>
                    <a:pt x="2300224" y="466982"/>
                  </a:lnTo>
                  <a:lnTo>
                    <a:pt x="2299970" y="468506"/>
                  </a:lnTo>
                  <a:lnTo>
                    <a:pt x="2299589" y="470030"/>
                  </a:lnTo>
                  <a:lnTo>
                    <a:pt x="2299208" y="471554"/>
                  </a:lnTo>
                  <a:lnTo>
                    <a:pt x="2294715" y="487369"/>
                  </a:lnTo>
                  <a:lnTo>
                    <a:pt x="2275128" y="555080"/>
                  </a:lnTo>
                  <a:lnTo>
                    <a:pt x="2260052" y="606964"/>
                  </a:lnTo>
                  <a:lnTo>
                    <a:pt x="2241465" y="670857"/>
                  </a:lnTo>
                  <a:lnTo>
                    <a:pt x="2219377" y="746754"/>
                  </a:lnTo>
                  <a:lnTo>
                    <a:pt x="2193798" y="834647"/>
                  </a:lnTo>
                  <a:lnTo>
                    <a:pt x="2183967" y="834761"/>
                  </a:lnTo>
                  <a:lnTo>
                    <a:pt x="2174113" y="834886"/>
                  </a:lnTo>
                  <a:lnTo>
                    <a:pt x="2164258" y="834987"/>
                  </a:lnTo>
                  <a:lnTo>
                    <a:pt x="2154428" y="835028"/>
                  </a:lnTo>
                  <a:lnTo>
                    <a:pt x="2140065" y="788906"/>
                  </a:lnTo>
                  <a:lnTo>
                    <a:pt x="2125714" y="742748"/>
                  </a:lnTo>
                  <a:lnTo>
                    <a:pt x="2111370" y="696566"/>
                  </a:lnTo>
                  <a:lnTo>
                    <a:pt x="2097028" y="650370"/>
                  </a:lnTo>
                  <a:lnTo>
                    <a:pt x="2082684" y="604172"/>
                  </a:lnTo>
                  <a:lnTo>
                    <a:pt x="2068333" y="557983"/>
                  </a:lnTo>
                  <a:lnTo>
                    <a:pt x="2053971" y="511813"/>
                  </a:lnTo>
                  <a:lnTo>
                    <a:pt x="2051149" y="502721"/>
                  </a:lnTo>
                  <a:lnTo>
                    <a:pt x="2048351" y="492986"/>
                  </a:lnTo>
                  <a:lnTo>
                    <a:pt x="2045505" y="482631"/>
                  </a:lnTo>
                  <a:lnTo>
                    <a:pt x="2042540" y="471681"/>
                  </a:lnTo>
                  <a:lnTo>
                    <a:pt x="2042540" y="523708"/>
                  </a:lnTo>
                  <a:lnTo>
                    <a:pt x="2042540" y="835663"/>
                  </a:lnTo>
                  <a:lnTo>
                    <a:pt x="2035702" y="835663"/>
                  </a:lnTo>
                  <a:lnTo>
                    <a:pt x="1993900" y="835663"/>
                  </a:lnTo>
                  <a:lnTo>
                    <a:pt x="1993900" y="785448"/>
                  </a:lnTo>
                  <a:lnTo>
                    <a:pt x="1993900" y="383721"/>
                  </a:lnTo>
                  <a:lnTo>
                    <a:pt x="1993900" y="333505"/>
                  </a:lnTo>
                  <a:close/>
                </a:path>
                <a:path w="4319905" h="1040130">
                  <a:moveTo>
                    <a:pt x="871474" y="287658"/>
                  </a:moveTo>
                  <a:lnTo>
                    <a:pt x="907936" y="290752"/>
                  </a:lnTo>
                  <a:lnTo>
                    <a:pt x="944387" y="293739"/>
                  </a:lnTo>
                  <a:lnTo>
                    <a:pt x="980862" y="296606"/>
                  </a:lnTo>
                  <a:lnTo>
                    <a:pt x="1017396" y="299342"/>
                  </a:lnTo>
                  <a:lnTo>
                    <a:pt x="1041653" y="303135"/>
                  </a:lnTo>
                  <a:lnTo>
                    <a:pt x="1082405" y="322720"/>
                  </a:lnTo>
                  <a:lnTo>
                    <a:pt x="1111859" y="357822"/>
                  </a:lnTo>
                  <a:lnTo>
                    <a:pt x="1126682" y="405344"/>
                  </a:lnTo>
                  <a:lnTo>
                    <a:pt x="1128521" y="433581"/>
                  </a:lnTo>
                  <a:lnTo>
                    <a:pt x="1127373" y="456838"/>
                  </a:lnTo>
                  <a:lnTo>
                    <a:pt x="1118074" y="497018"/>
                  </a:lnTo>
                  <a:lnTo>
                    <a:pt x="1088644" y="536563"/>
                  </a:lnTo>
                  <a:lnTo>
                    <a:pt x="1062482" y="541658"/>
                  </a:lnTo>
                  <a:lnTo>
                    <a:pt x="1079581" y="544966"/>
                  </a:lnTo>
                  <a:lnTo>
                    <a:pt x="1120139" y="578488"/>
                  </a:lnTo>
                  <a:lnTo>
                    <a:pt x="1136538" y="616398"/>
                  </a:lnTo>
                  <a:lnTo>
                    <a:pt x="1141983" y="661546"/>
                  </a:lnTo>
                  <a:lnTo>
                    <a:pt x="1139977" y="692380"/>
                  </a:lnTo>
                  <a:lnTo>
                    <a:pt x="1123821" y="744664"/>
                  </a:lnTo>
                  <a:lnTo>
                    <a:pt x="1092273" y="783187"/>
                  </a:lnTo>
                  <a:lnTo>
                    <a:pt x="1051002" y="801233"/>
                  </a:lnTo>
                  <a:lnTo>
                    <a:pt x="1027176" y="802135"/>
                  </a:lnTo>
                  <a:lnTo>
                    <a:pt x="988238" y="799300"/>
                  </a:lnTo>
                  <a:lnTo>
                    <a:pt x="949325" y="796309"/>
                  </a:lnTo>
                  <a:lnTo>
                    <a:pt x="910411" y="793152"/>
                  </a:lnTo>
                  <a:lnTo>
                    <a:pt x="871474" y="789816"/>
                  </a:lnTo>
                  <a:lnTo>
                    <a:pt x="871474" y="739601"/>
                  </a:lnTo>
                  <a:lnTo>
                    <a:pt x="871474" y="689385"/>
                  </a:lnTo>
                  <a:lnTo>
                    <a:pt x="871474" y="337874"/>
                  </a:lnTo>
                  <a:lnTo>
                    <a:pt x="871474" y="287658"/>
                  </a:lnTo>
                  <a:close/>
                </a:path>
                <a:path w="4319905" h="1040130">
                  <a:moveTo>
                    <a:pt x="4225163" y="72901"/>
                  </a:moveTo>
                  <a:lnTo>
                    <a:pt x="4252323" y="60918"/>
                  </a:lnTo>
                  <a:lnTo>
                    <a:pt x="4276613" y="55042"/>
                  </a:lnTo>
                  <a:lnTo>
                    <a:pt x="4296546" y="57239"/>
                  </a:lnTo>
                  <a:lnTo>
                    <a:pt x="4310634" y="69472"/>
                  </a:lnTo>
                  <a:lnTo>
                    <a:pt x="4317112" y="90483"/>
                  </a:lnTo>
                  <a:lnTo>
                    <a:pt x="4319603" y="122590"/>
                  </a:lnTo>
                  <a:lnTo>
                    <a:pt x="4319831" y="165127"/>
                  </a:lnTo>
                  <a:lnTo>
                    <a:pt x="4319524" y="217427"/>
                  </a:lnTo>
                  <a:lnTo>
                    <a:pt x="4319524" y="226571"/>
                  </a:lnTo>
                  <a:lnTo>
                    <a:pt x="4319524" y="235715"/>
                  </a:lnTo>
                  <a:lnTo>
                    <a:pt x="4319524" y="244859"/>
                  </a:lnTo>
                  <a:lnTo>
                    <a:pt x="4319524" y="254003"/>
                  </a:lnTo>
                  <a:lnTo>
                    <a:pt x="4306909" y="291836"/>
                  </a:lnTo>
                  <a:lnTo>
                    <a:pt x="4273897" y="324652"/>
                  </a:lnTo>
                  <a:lnTo>
                    <a:pt x="4227736" y="352585"/>
                  </a:lnTo>
                  <a:lnTo>
                    <a:pt x="4175674" y="375769"/>
                  </a:lnTo>
                  <a:lnTo>
                    <a:pt x="4124960" y="394338"/>
                  </a:lnTo>
                  <a:lnTo>
                    <a:pt x="4126601" y="431151"/>
                  </a:lnTo>
                  <a:lnTo>
                    <a:pt x="4140122" y="490297"/>
                  </a:lnTo>
                  <a:lnTo>
                    <a:pt x="4167455" y="527869"/>
                  </a:lnTo>
                  <a:lnTo>
                    <a:pt x="4206218" y="536199"/>
                  </a:lnTo>
                  <a:lnTo>
                    <a:pt x="4229481" y="527815"/>
                  </a:lnTo>
                  <a:lnTo>
                    <a:pt x="4254275" y="509899"/>
                  </a:lnTo>
                  <a:lnTo>
                    <a:pt x="4280011" y="480587"/>
                  </a:lnTo>
                  <a:lnTo>
                    <a:pt x="4302293" y="440537"/>
                  </a:lnTo>
                  <a:lnTo>
                    <a:pt x="4316730" y="390401"/>
                  </a:lnTo>
                  <a:lnTo>
                    <a:pt x="4316730" y="407927"/>
                  </a:lnTo>
                  <a:lnTo>
                    <a:pt x="4316730" y="425453"/>
                  </a:lnTo>
                  <a:lnTo>
                    <a:pt x="4316730" y="442979"/>
                  </a:lnTo>
                  <a:lnTo>
                    <a:pt x="4316730" y="460505"/>
                  </a:lnTo>
                  <a:lnTo>
                    <a:pt x="4302950" y="508156"/>
                  </a:lnTo>
                  <a:lnTo>
                    <a:pt x="4280027" y="548247"/>
                  </a:lnTo>
                  <a:lnTo>
                    <a:pt x="4251579" y="579360"/>
                  </a:lnTo>
                  <a:lnTo>
                    <a:pt x="4221226" y="600078"/>
                  </a:lnTo>
                  <a:lnTo>
                    <a:pt x="4187995" y="611114"/>
                  </a:lnTo>
                  <a:lnTo>
                    <a:pt x="4158932" y="609492"/>
                  </a:lnTo>
                  <a:lnTo>
                    <a:pt x="4111879" y="572519"/>
                  </a:lnTo>
                  <a:lnTo>
                    <a:pt x="4081256" y="498383"/>
                  </a:lnTo>
                  <a:lnTo>
                    <a:pt x="4073642" y="449540"/>
                  </a:lnTo>
                  <a:lnTo>
                    <a:pt x="4071112" y="392814"/>
                  </a:lnTo>
                  <a:lnTo>
                    <a:pt x="4072253" y="356744"/>
                  </a:lnTo>
                  <a:lnTo>
                    <a:pt x="4081774" y="287176"/>
                  </a:lnTo>
                  <a:lnTo>
                    <a:pt x="4101695" y="221402"/>
                  </a:lnTo>
                  <a:lnTo>
                    <a:pt x="4130206" y="164756"/>
                  </a:lnTo>
                  <a:lnTo>
                    <a:pt x="4164941" y="119104"/>
                  </a:lnTo>
                  <a:lnTo>
                    <a:pt x="4204136" y="85349"/>
                  </a:lnTo>
                  <a:lnTo>
                    <a:pt x="4225163" y="72901"/>
                  </a:lnTo>
                  <a:close/>
                </a:path>
                <a:path w="4319905" h="1040130">
                  <a:moveTo>
                    <a:pt x="2600705" y="310899"/>
                  </a:moveTo>
                  <a:lnTo>
                    <a:pt x="2662078" y="324568"/>
                  </a:lnTo>
                  <a:lnTo>
                    <a:pt x="2708021" y="371097"/>
                  </a:lnTo>
                  <a:lnTo>
                    <a:pt x="2724596" y="405794"/>
                  </a:lnTo>
                  <a:lnTo>
                    <a:pt x="2736421" y="446837"/>
                  </a:lnTo>
                  <a:lnTo>
                    <a:pt x="2743507" y="494238"/>
                  </a:lnTo>
                  <a:lnTo>
                    <a:pt x="2745866" y="548008"/>
                  </a:lnTo>
                  <a:lnTo>
                    <a:pt x="2745866" y="557152"/>
                  </a:lnTo>
                  <a:lnTo>
                    <a:pt x="2745866" y="566296"/>
                  </a:lnTo>
                  <a:lnTo>
                    <a:pt x="2745866" y="575440"/>
                  </a:lnTo>
                  <a:lnTo>
                    <a:pt x="2745866" y="584584"/>
                  </a:lnTo>
                  <a:lnTo>
                    <a:pt x="2695254" y="587009"/>
                  </a:lnTo>
                  <a:lnTo>
                    <a:pt x="2644612" y="589256"/>
                  </a:lnTo>
                  <a:lnTo>
                    <a:pt x="2593939" y="591333"/>
                  </a:lnTo>
                  <a:lnTo>
                    <a:pt x="2543235" y="593245"/>
                  </a:lnTo>
                  <a:lnTo>
                    <a:pt x="2492502" y="594998"/>
                  </a:lnTo>
                  <a:lnTo>
                    <a:pt x="2494379" y="632285"/>
                  </a:lnTo>
                  <a:lnTo>
                    <a:pt x="2509325" y="695618"/>
                  </a:lnTo>
                  <a:lnTo>
                    <a:pt x="2538775" y="742664"/>
                  </a:lnTo>
                  <a:lnTo>
                    <a:pt x="2580443" y="765802"/>
                  </a:lnTo>
                  <a:lnTo>
                    <a:pt x="2605659" y="767845"/>
                  </a:lnTo>
                  <a:lnTo>
                    <a:pt x="2634343" y="763109"/>
                  </a:lnTo>
                  <a:lnTo>
                    <a:pt x="2663777" y="751002"/>
                  </a:lnTo>
                  <a:lnTo>
                    <a:pt x="2693902" y="731537"/>
                  </a:lnTo>
                  <a:lnTo>
                    <a:pt x="2724658" y="704726"/>
                  </a:lnTo>
                  <a:lnTo>
                    <a:pt x="2724658" y="722252"/>
                  </a:lnTo>
                  <a:lnTo>
                    <a:pt x="2724658" y="739778"/>
                  </a:lnTo>
                  <a:lnTo>
                    <a:pt x="2724658" y="757304"/>
                  </a:lnTo>
                  <a:lnTo>
                    <a:pt x="2724658" y="774830"/>
                  </a:lnTo>
                  <a:lnTo>
                    <a:pt x="2695829" y="800615"/>
                  </a:lnTo>
                  <a:lnTo>
                    <a:pt x="2664809" y="819471"/>
                  </a:lnTo>
                  <a:lnTo>
                    <a:pt x="2631646" y="831373"/>
                  </a:lnTo>
                  <a:lnTo>
                    <a:pt x="2596388" y="836298"/>
                  </a:lnTo>
                  <a:lnTo>
                    <a:pt x="2560976" y="833159"/>
                  </a:lnTo>
                  <a:lnTo>
                    <a:pt x="2502251" y="799544"/>
                  </a:lnTo>
                  <a:lnTo>
                    <a:pt x="2478913" y="769115"/>
                  </a:lnTo>
                  <a:lnTo>
                    <a:pt x="2460150" y="730946"/>
                  </a:lnTo>
                  <a:lnTo>
                    <a:pt x="2446734" y="686359"/>
                  </a:lnTo>
                  <a:lnTo>
                    <a:pt x="2438675" y="635367"/>
                  </a:lnTo>
                  <a:lnTo>
                    <a:pt x="2435987" y="577980"/>
                  </a:lnTo>
                  <a:lnTo>
                    <a:pt x="2437318" y="542242"/>
                  </a:lnTo>
                  <a:lnTo>
                    <a:pt x="2447934" y="475289"/>
                  </a:lnTo>
                  <a:lnTo>
                    <a:pt x="2468856" y="415260"/>
                  </a:lnTo>
                  <a:lnTo>
                    <a:pt x="2498558" y="367202"/>
                  </a:lnTo>
                  <a:lnTo>
                    <a:pt x="2536055" y="332456"/>
                  </a:lnTo>
                  <a:lnTo>
                    <a:pt x="2578155" y="313926"/>
                  </a:lnTo>
                  <a:lnTo>
                    <a:pt x="2600705" y="310899"/>
                  </a:lnTo>
                  <a:close/>
                </a:path>
                <a:path w="4319905" h="1040130">
                  <a:moveTo>
                    <a:pt x="1769490" y="320297"/>
                  </a:moveTo>
                  <a:lnTo>
                    <a:pt x="1830736" y="337379"/>
                  </a:lnTo>
                  <a:lnTo>
                    <a:pt x="1876552" y="386464"/>
                  </a:lnTo>
                  <a:lnTo>
                    <a:pt x="1893127" y="422088"/>
                  </a:lnTo>
                  <a:lnTo>
                    <a:pt x="1904952" y="463807"/>
                  </a:lnTo>
                  <a:lnTo>
                    <a:pt x="1912038" y="511623"/>
                  </a:lnTo>
                  <a:lnTo>
                    <a:pt x="1914398" y="565534"/>
                  </a:lnTo>
                  <a:lnTo>
                    <a:pt x="1914398" y="574678"/>
                  </a:lnTo>
                  <a:lnTo>
                    <a:pt x="1914398" y="583822"/>
                  </a:lnTo>
                  <a:lnTo>
                    <a:pt x="1914398" y="592966"/>
                  </a:lnTo>
                  <a:lnTo>
                    <a:pt x="1914398" y="602110"/>
                  </a:lnTo>
                  <a:lnTo>
                    <a:pt x="1863814" y="601714"/>
                  </a:lnTo>
                  <a:lnTo>
                    <a:pt x="1813249" y="601135"/>
                  </a:lnTo>
                  <a:lnTo>
                    <a:pt x="1762689" y="600373"/>
                  </a:lnTo>
                  <a:lnTo>
                    <a:pt x="1712124" y="599428"/>
                  </a:lnTo>
                  <a:lnTo>
                    <a:pt x="1661540" y="598300"/>
                  </a:lnTo>
                  <a:lnTo>
                    <a:pt x="1663400" y="635758"/>
                  </a:lnTo>
                  <a:lnTo>
                    <a:pt x="1678310" y="699956"/>
                  </a:lnTo>
                  <a:lnTo>
                    <a:pt x="1707721" y="748601"/>
                  </a:lnTo>
                  <a:lnTo>
                    <a:pt x="1749250" y="774025"/>
                  </a:lnTo>
                  <a:lnTo>
                    <a:pt x="1774443" y="777497"/>
                  </a:lnTo>
                  <a:lnTo>
                    <a:pt x="1803088" y="774330"/>
                  </a:lnTo>
                  <a:lnTo>
                    <a:pt x="1832435" y="763877"/>
                  </a:lnTo>
                  <a:lnTo>
                    <a:pt x="1862472" y="746136"/>
                  </a:lnTo>
                  <a:lnTo>
                    <a:pt x="1893189" y="721109"/>
                  </a:lnTo>
                  <a:lnTo>
                    <a:pt x="1893189" y="738635"/>
                  </a:lnTo>
                  <a:lnTo>
                    <a:pt x="1893189" y="756161"/>
                  </a:lnTo>
                  <a:lnTo>
                    <a:pt x="1893189" y="773687"/>
                  </a:lnTo>
                  <a:lnTo>
                    <a:pt x="1893189" y="791213"/>
                  </a:lnTo>
                  <a:lnTo>
                    <a:pt x="1864381" y="815332"/>
                  </a:lnTo>
                  <a:lnTo>
                    <a:pt x="1833419" y="832425"/>
                  </a:lnTo>
                  <a:lnTo>
                    <a:pt x="1800338" y="842470"/>
                  </a:lnTo>
                  <a:lnTo>
                    <a:pt x="1765173" y="845442"/>
                  </a:lnTo>
                  <a:lnTo>
                    <a:pt x="1729855" y="840345"/>
                  </a:lnTo>
                  <a:lnTo>
                    <a:pt x="1671268" y="803527"/>
                  </a:lnTo>
                  <a:lnTo>
                    <a:pt x="1647952" y="771782"/>
                  </a:lnTo>
                  <a:lnTo>
                    <a:pt x="1629229" y="732611"/>
                  </a:lnTo>
                  <a:lnTo>
                    <a:pt x="1615900" y="687296"/>
                  </a:lnTo>
                  <a:lnTo>
                    <a:pt x="1607929" y="635837"/>
                  </a:lnTo>
                  <a:lnTo>
                    <a:pt x="1605279" y="578234"/>
                  </a:lnTo>
                  <a:lnTo>
                    <a:pt x="1606591" y="542585"/>
                  </a:lnTo>
                  <a:lnTo>
                    <a:pt x="1617120" y="476240"/>
                  </a:lnTo>
                  <a:lnTo>
                    <a:pt x="1637984" y="417351"/>
                  </a:lnTo>
                  <a:lnTo>
                    <a:pt x="1667563" y="370921"/>
                  </a:lnTo>
                  <a:lnTo>
                    <a:pt x="1705000" y="338300"/>
                  </a:lnTo>
                  <a:lnTo>
                    <a:pt x="1746962" y="322107"/>
                  </a:lnTo>
                  <a:lnTo>
                    <a:pt x="1769490" y="320297"/>
                  </a:lnTo>
                  <a:close/>
                </a:path>
                <a:path w="4319905" h="1040130">
                  <a:moveTo>
                    <a:pt x="1399158" y="309756"/>
                  </a:moveTo>
                  <a:lnTo>
                    <a:pt x="1460769" y="328743"/>
                  </a:lnTo>
                  <a:lnTo>
                    <a:pt x="1507998" y="380114"/>
                  </a:lnTo>
                  <a:lnTo>
                    <a:pt x="1525480" y="416808"/>
                  </a:lnTo>
                  <a:lnTo>
                    <a:pt x="1537938" y="459251"/>
                  </a:lnTo>
                  <a:lnTo>
                    <a:pt x="1545395" y="507434"/>
                  </a:lnTo>
                  <a:lnTo>
                    <a:pt x="1547876" y="561343"/>
                  </a:lnTo>
                  <a:lnTo>
                    <a:pt x="1545087" y="620988"/>
                  </a:lnTo>
                  <a:lnTo>
                    <a:pt x="1536715" y="674358"/>
                  </a:lnTo>
                  <a:lnTo>
                    <a:pt x="1522747" y="721417"/>
                  </a:lnTo>
                  <a:lnTo>
                    <a:pt x="1503172" y="762130"/>
                  </a:lnTo>
                  <a:lnTo>
                    <a:pt x="1478865" y="794797"/>
                  </a:lnTo>
                  <a:lnTo>
                    <a:pt x="1419393" y="830889"/>
                  </a:lnTo>
                  <a:lnTo>
                    <a:pt x="1384300" y="834266"/>
                  </a:lnTo>
                  <a:lnTo>
                    <a:pt x="1351861" y="828413"/>
                  </a:lnTo>
                  <a:lnTo>
                    <a:pt x="1323482" y="813915"/>
                  </a:lnTo>
                  <a:lnTo>
                    <a:pt x="1299128" y="790797"/>
                  </a:lnTo>
                  <a:lnTo>
                    <a:pt x="1278763" y="759082"/>
                  </a:lnTo>
                  <a:lnTo>
                    <a:pt x="1278763" y="805935"/>
                  </a:lnTo>
                  <a:lnTo>
                    <a:pt x="1278763" y="1040006"/>
                  </a:lnTo>
                  <a:lnTo>
                    <a:pt x="1265164" y="1039264"/>
                  </a:lnTo>
                  <a:lnTo>
                    <a:pt x="1251600" y="1038546"/>
                  </a:lnTo>
                  <a:lnTo>
                    <a:pt x="1238061" y="1037828"/>
                  </a:lnTo>
                  <a:lnTo>
                    <a:pt x="1224533" y="1037085"/>
                  </a:lnTo>
                  <a:lnTo>
                    <a:pt x="1224533" y="985326"/>
                  </a:lnTo>
                  <a:lnTo>
                    <a:pt x="1224533" y="933569"/>
                  </a:lnTo>
                  <a:lnTo>
                    <a:pt x="1224533" y="312550"/>
                  </a:lnTo>
                  <a:lnTo>
                    <a:pt x="1238061" y="313291"/>
                  </a:lnTo>
                  <a:lnTo>
                    <a:pt x="1251600" y="313995"/>
                  </a:lnTo>
                  <a:lnTo>
                    <a:pt x="1265164" y="314676"/>
                  </a:lnTo>
                  <a:lnTo>
                    <a:pt x="1278763" y="315344"/>
                  </a:lnTo>
                  <a:lnTo>
                    <a:pt x="1278763" y="333251"/>
                  </a:lnTo>
                  <a:lnTo>
                    <a:pt x="1278763" y="351158"/>
                  </a:lnTo>
                  <a:lnTo>
                    <a:pt x="1278763" y="369065"/>
                  </a:lnTo>
                  <a:lnTo>
                    <a:pt x="1278763" y="386972"/>
                  </a:lnTo>
                  <a:lnTo>
                    <a:pt x="1287361" y="372260"/>
                  </a:lnTo>
                  <a:lnTo>
                    <a:pt x="1320419" y="335791"/>
                  </a:lnTo>
                  <a:lnTo>
                    <a:pt x="1357455" y="315297"/>
                  </a:lnTo>
                  <a:lnTo>
                    <a:pt x="1377729" y="310663"/>
                  </a:lnTo>
                  <a:lnTo>
                    <a:pt x="1399158" y="309756"/>
                  </a:lnTo>
                  <a:close/>
                </a:path>
                <a:path w="4319905" h="1040130">
                  <a:moveTo>
                    <a:pt x="616076" y="250701"/>
                  </a:moveTo>
                  <a:lnTo>
                    <a:pt x="685419" y="276054"/>
                  </a:lnTo>
                  <a:lnTo>
                    <a:pt x="738758" y="334267"/>
                  </a:lnTo>
                  <a:lnTo>
                    <a:pt x="758521" y="374503"/>
                  </a:lnTo>
                  <a:lnTo>
                    <a:pt x="772652" y="420691"/>
                  </a:lnTo>
                  <a:lnTo>
                    <a:pt x="781139" y="472785"/>
                  </a:lnTo>
                  <a:lnTo>
                    <a:pt x="783970" y="530736"/>
                  </a:lnTo>
                  <a:lnTo>
                    <a:pt x="781061" y="586428"/>
                  </a:lnTo>
                  <a:lnTo>
                    <a:pt x="772318" y="635940"/>
                  </a:lnTo>
                  <a:lnTo>
                    <a:pt x="757717" y="679237"/>
                  </a:lnTo>
                  <a:lnTo>
                    <a:pt x="737234" y="716283"/>
                  </a:lnTo>
                  <a:lnTo>
                    <a:pt x="711696" y="745440"/>
                  </a:lnTo>
                  <a:lnTo>
                    <a:pt x="648188" y="774987"/>
                  </a:lnTo>
                  <a:lnTo>
                    <a:pt x="610362" y="775211"/>
                  </a:lnTo>
                  <a:lnTo>
                    <a:pt x="585229" y="770197"/>
                  </a:lnTo>
                  <a:lnTo>
                    <a:pt x="540013" y="748547"/>
                  </a:lnTo>
                  <a:lnTo>
                    <a:pt x="501143" y="711765"/>
                  </a:lnTo>
                  <a:lnTo>
                    <a:pt x="470715" y="662183"/>
                  </a:lnTo>
                  <a:lnTo>
                    <a:pt x="449756" y="600938"/>
                  </a:lnTo>
                  <a:lnTo>
                    <a:pt x="439314" y="531457"/>
                  </a:lnTo>
                  <a:lnTo>
                    <a:pt x="438023" y="493906"/>
                  </a:lnTo>
                  <a:lnTo>
                    <a:pt x="440979" y="436544"/>
                  </a:lnTo>
                  <a:lnTo>
                    <a:pt x="449865" y="386195"/>
                  </a:lnTo>
                  <a:lnTo>
                    <a:pt x="464704" y="342870"/>
                  </a:lnTo>
                  <a:lnTo>
                    <a:pt x="485520" y="306581"/>
                  </a:lnTo>
                  <a:lnTo>
                    <a:pt x="511688" y="278366"/>
                  </a:lnTo>
                  <a:lnTo>
                    <a:pt x="576835" y="250557"/>
                  </a:lnTo>
                  <a:lnTo>
                    <a:pt x="616076" y="250701"/>
                  </a:lnTo>
                  <a:close/>
                </a:path>
                <a:path w="4319905" h="1040130">
                  <a:moveTo>
                    <a:pt x="247523" y="3559"/>
                  </a:moveTo>
                  <a:lnTo>
                    <a:pt x="277235" y="10717"/>
                  </a:lnTo>
                  <a:lnTo>
                    <a:pt x="306625" y="21292"/>
                  </a:lnTo>
                  <a:lnTo>
                    <a:pt x="335516" y="35224"/>
                  </a:lnTo>
                  <a:lnTo>
                    <a:pt x="363727" y="52454"/>
                  </a:lnTo>
                  <a:lnTo>
                    <a:pt x="363727" y="71981"/>
                  </a:lnTo>
                  <a:lnTo>
                    <a:pt x="363727" y="91507"/>
                  </a:lnTo>
                  <a:lnTo>
                    <a:pt x="363727" y="111033"/>
                  </a:lnTo>
                  <a:lnTo>
                    <a:pt x="363727" y="130559"/>
                  </a:lnTo>
                  <a:lnTo>
                    <a:pt x="333559" y="110376"/>
                  </a:lnTo>
                  <a:lnTo>
                    <a:pt x="303926" y="94444"/>
                  </a:lnTo>
                  <a:lnTo>
                    <a:pt x="274984" y="82821"/>
                  </a:lnTo>
                  <a:lnTo>
                    <a:pt x="246887" y="75568"/>
                  </a:lnTo>
                  <a:lnTo>
                    <a:pt x="219215" y="72826"/>
                  </a:lnTo>
                  <a:lnTo>
                    <a:pt x="193341" y="74870"/>
                  </a:lnTo>
                  <a:lnTo>
                    <a:pt x="146938" y="93221"/>
                  </a:lnTo>
                  <a:lnTo>
                    <a:pt x="108219" y="129432"/>
                  </a:lnTo>
                  <a:lnTo>
                    <a:pt x="79882" y="182502"/>
                  </a:lnTo>
                  <a:lnTo>
                    <a:pt x="63039" y="250686"/>
                  </a:lnTo>
                  <a:lnTo>
                    <a:pt x="58898" y="289605"/>
                  </a:lnTo>
                  <a:lnTo>
                    <a:pt x="57531" y="331727"/>
                  </a:lnTo>
                  <a:lnTo>
                    <a:pt x="58830" y="371915"/>
                  </a:lnTo>
                  <a:lnTo>
                    <a:pt x="62785" y="410531"/>
                  </a:lnTo>
                  <a:lnTo>
                    <a:pt x="78993" y="482857"/>
                  </a:lnTo>
                  <a:lnTo>
                    <a:pt x="105711" y="545548"/>
                  </a:lnTo>
                  <a:lnTo>
                    <a:pt x="141858" y="595379"/>
                  </a:lnTo>
                  <a:lnTo>
                    <a:pt x="184753" y="629796"/>
                  </a:lnTo>
                  <a:lnTo>
                    <a:pt x="235457" y="648211"/>
                  </a:lnTo>
                  <a:lnTo>
                    <a:pt x="268091" y="651531"/>
                  </a:lnTo>
                  <a:lnTo>
                    <a:pt x="300497" y="649529"/>
                  </a:lnTo>
                  <a:lnTo>
                    <a:pt x="332452" y="642264"/>
                  </a:lnTo>
                  <a:lnTo>
                    <a:pt x="363727" y="629796"/>
                  </a:lnTo>
                  <a:lnTo>
                    <a:pt x="363727" y="648063"/>
                  </a:lnTo>
                  <a:lnTo>
                    <a:pt x="363727" y="666293"/>
                  </a:lnTo>
                  <a:lnTo>
                    <a:pt x="363727" y="684500"/>
                  </a:lnTo>
                  <a:lnTo>
                    <a:pt x="363727" y="702694"/>
                  </a:lnTo>
                  <a:lnTo>
                    <a:pt x="332190" y="714781"/>
                  </a:lnTo>
                  <a:lnTo>
                    <a:pt x="299450" y="721665"/>
                  </a:lnTo>
                  <a:lnTo>
                    <a:pt x="265733" y="723286"/>
                  </a:lnTo>
                  <a:lnTo>
                    <a:pt x="231267" y="719585"/>
                  </a:lnTo>
                  <a:lnTo>
                    <a:pt x="166877" y="696297"/>
                  </a:lnTo>
                  <a:lnTo>
                    <a:pt x="110489" y="651386"/>
                  </a:lnTo>
                  <a:lnTo>
                    <a:pt x="85667" y="621565"/>
                  </a:lnTo>
                  <a:lnTo>
                    <a:pt x="63928" y="587886"/>
                  </a:lnTo>
                  <a:lnTo>
                    <a:pt x="45213" y="550302"/>
                  </a:lnTo>
                  <a:lnTo>
                    <a:pt x="29463" y="508765"/>
                  </a:lnTo>
                  <a:lnTo>
                    <a:pt x="16769" y="464226"/>
                  </a:lnTo>
                  <a:lnTo>
                    <a:pt x="7540" y="418199"/>
                  </a:lnTo>
                  <a:lnTo>
                    <a:pt x="1906" y="370623"/>
                  </a:lnTo>
                  <a:lnTo>
                    <a:pt x="0" y="321440"/>
                  </a:lnTo>
                  <a:lnTo>
                    <a:pt x="2153" y="269438"/>
                  </a:lnTo>
                  <a:lnTo>
                    <a:pt x="8461" y="221364"/>
                  </a:lnTo>
                  <a:lnTo>
                    <a:pt x="18698" y="177101"/>
                  </a:lnTo>
                  <a:lnTo>
                    <a:pt x="32638" y="136528"/>
                  </a:lnTo>
                  <a:lnTo>
                    <a:pt x="49865" y="100476"/>
                  </a:lnTo>
                  <a:lnTo>
                    <a:pt x="93557" y="44803"/>
                  </a:lnTo>
                  <a:lnTo>
                    <a:pt x="149117" y="10596"/>
                  </a:lnTo>
                  <a:lnTo>
                    <a:pt x="212689" y="0"/>
                  </a:lnTo>
                  <a:lnTo>
                    <a:pt x="247523" y="3559"/>
                  </a:lnTo>
                  <a:close/>
                </a:path>
              </a:pathLst>
            </a:custGeom>
            <a:ln w="18288">
              <a:solidFill>
                <a:srgbClr val="FBF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985898" y="2117725"/>
              <a:ext cx="3743071" cy="9354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32276" y="2271648"/>
              <a:ext cx="2496820" cy="491490"/>
            </a:xfrm>
            <a:custGeom>
              <a:rect l="l" t="t" r="r" b="b"/>
              <a:pathLst>
                <a:path w="2496820" h="491489">
                  <a:moveTo>
                    <a:pt x="2345182" y="9271"/>
                  </a:moveTo>
                  <a:lnTo>
                    <a:pt x="2358469" y="6983"/>
                  </a:lnTo>
                  <a:lnTo>
                    <a:pt x="2371661" y="4683"/>
                  </a:lnTo>
                  <a:lnTo>
                    <a:pt x="2384758" y="2359"/>
                  </a:lnTo>
                  <a:lnTo>
                    <a:pt x="2397760" y="0"/>
                  </a:lnTo>
                  <a:lnTo>
                    <a:pt x="2422576" y="37379"/>
                  </a:lnTo>
                  <a:lnTo>
                    <a:pt x="2447321" y="74628"/>
                  </a:lnTo>
                  <a:lnTo>
                    <a:pt x="2472019" y="111710"/>
                  </a:lnTo>
                  <a:lnTo>
                    <a:pt x="2496693" y="148589"/>
                  </a:lnTo>
                  <a:lnTo>
                    <a:pt x="2472166" y="196367"/>
                  </a:lnTo>
                  <a:lnTo>
                    <a:pt x="2447543" y="244205"/>
                  </a:lnTo>
                  <a:lnTo>
                    <a:pt x="2422826" y="292018"/>
                  </a:lnTo>
                  <a:lnTo>
                    <a:pt x="2398014" y="339725"/>
                  </a:lnTo>
                  <a:lnTo>
                    <a:pt x="2358491" y="346815"/>
                  </a:lnTo>
                  <a:lnTo>
                    <a:pt x="2345182" y="349123"/>
                  </a:lnTo>
                  <a:lnTo>
                    <a:pt x="2369125" y="302002"/>
                  </a:lnTo>
                  <a:lnTo>
                    <a:pt x="2392997" y="254857"/>
                  </a:lnTo>
                  <a:lnTo>
                    <a:pt x="2416869" y="207569"/>
                  </a:lnTo>
                  <a:lnTo>
                    <a:pt x="2440813" y="160020"/>
                  </a:lnTo>
                  <a:lnTo>
                    <a:pt x="2416851" y="122410"/>
                  </a:lnTo>
                  <a:lnTo>
                    <a:pt x="2392949" y="84788"/>
                  </a:lnTo>
                  <a:lnTo>
                    <a:pt x="2369071" y="47095"/>
                  </a:lnTo>
                  <a:lnTo>
                    <a:pt x="2345182" y="9271"/>
                  </a:lnTo>
                  <a:close/>
                </a:path>
                <a:path w="2496820" h="491489">
                  <a:moveTo>
                    <a:pt x="2228977" y="27686"/>
                  </a:moveTo>
                  <a:lnTo>
                    <a:pt x="2242571" y="25683"/>
                  </a:lnTo>
                  <a:lnTo>
                    <a:pt x="2256107" y="23669"/>
                  </a:lnTo>
                  <a:lnTo>
                    <a:pt x="2269571" y="21631"/>
                  </a:lnTo>
                  <a:lnTo>
                    <a:pt x="2282952" y="19558"/>
                  </a:lnTo>
                  <a:lnTo>
                    <a:pt x="2307780" y="57407"/>
                  </a:lnTo>
                  <a:lnTo>
                    <a:pt x="2332704" y="95281"/>
                  </a:lnTo>
                  <a:lnTo>
                    <a:pt x="2357675" y="133107"/>
                  </a:lnTo>
                  <a:lnTo>
                    <a:pt x="2382647" y="170814"/>
                  </a:lnTo>
                  <a:lnTo>
                    <a:pt x="2357820" y="218086"/>
                  </a:lnTo>
                  <a:lnTo>
                    <a:pt x="2332910" y="265334"/>
                  </a:lnTo>
                  <a:lnTo>
                    <a:pt x="2307976" y="312439"/>
                  </a:lnTo>
                  <a:lnTo>
                    <a:pt x="2283079" y="359283"/>
                  </a:lnTo>
                  <a:lnTo>
                    <a:pt x="2242591" y="365515"/>
                  </a:lnTo>
                  <a:lnTo>
                    <a:pt x="2228977" y="367538"/>
                  </a:lnTo>
                  <a:lnTo>
                    <a:pt x="2253146" y="320883"/>
                  </a:lnTo>
                  <a:lnTo>
                    <a:pt x="2277268" y="274240"/>
                  </a:lnTo>
                  <a:lnTo>
                    <a:pt x="2301343" y="227574"/>
                  </a:lnTo>
                  <a:lnTo>
                    <a:pt x="2325370" y="180848"/>
                  </a:lnTo>
                  <a:lnTo>
                    <a:pt x="2301325" y="142718"/>
                  </a:lnTo>
                  <a:lnTo>
                    <a:pt x="2277221" y="104505"/>
                  </a:lnTo>
                  <a:lnTo>
                    <a:pt x="2253093" y="66172"/>
                  </a:lnTo>
                  <a:lnTo>
                    <a:pt x="2228977" y="27686"/>
                  </a:lnTo>
                  <a:close/>
                </a:path>
                <a:path w="2496820" h="491489">
                  <a:moveTo>
                    <a:pt x="176402" y="116077"/>
                  </a:moveTo>
                  <a:lnTo>
                    <a:pt x="176402" y="116077"/>
                  </a:lnTo>
                  <a:lnTo>
                    <a:pt x="176402" y="491109"/>
                  </a:lnTo>
                  <a:lnTo>
                    <a:pt x="177037" y="491109"/>
                  </a:lnTo>
                  <a:lnTo>
                    <a:pt x="177673" y="491109"/>
                  </a:lnTo>
                  <a:lnTo>
                    <a:pt x="178308" y="491236"/>
                  </a:lnTo>
                  <a:lnTo>
                    <a:pt x="204976" y="488828"/>
                  </a:lnTo>
                  <a:lnTo>
                    <a:pt x="249691" y="464964"/>
                  </a:lnTo>
                  <a:lnTo>
                    <a:pt x="282217" y="416627"/>
                  </a:lnTo>
                  <a:lnTo>
                    <a:pt x="298791" y="349865"/>
                  </a:lnTo>
                  <a:lnTo>
                    <a:pt x="300863" y="310006"/>
                  </a:lnTo>
                  <a:lnTo>
                    <a:pt x="298840" y="267950"/>
                  </a:lnTo>
                  <a:lnTo>
                    <a:pt x="282700" y="197742"/>
                  </a:lnTo>
                  <a:lnTo>
                    <a:pt x="250959" y="146798"/>
                  </a:lnTo>
                  <a:lnTo>
                    <a:pt x="206954" y="120163"/>
                  </a:lnTo>
                  <a:lnTo>
                    <a:pt x="180594" y="116204"/>
                  </a:lnTo>
                  <a:lnTo>
                    <a:pt x="179197" y="116204"/>
                  </a:lnTo>
                  <a:lnTo>
                    <a:pt x="177800" y="116077"/>
                  </a:lnTo>
                  <a:lnTo>
                    <a:pt x="176402" y="116077"/>
                  </a:lnTo>
                  <a:close/>
                </a:path>
                <a:path w="2496820" h="491489">
                  <a:moveTo>
                    <a:pt x="119252" y="114300"/>
                  </a:moveTo>
                  <a:lnTo>
                    <a:pt x="70024" y="125333"/>
                  </a:lnTo>
                  <a:lnTo>
                    <a:pt x="32131" y="162178"/>
                  </a:lnTo>
                  <a:lnTo>
                    <a:pt x="7969" y="221662"/>
                  </a:lnTo>
                  <a:lnTo>
                    <a:pt x="0" y="300481"/>
                  </a:lnTo>
                  <a:lnTo>
                    <a:pt x="2055" y="340862"/>
                  </a:lnTo>
                  <a:lnTo>
                    <a:pt x="18645" y="408906"/>
                  </a:lnTo>
                  <a:lnTo>
                    <a:pt x="51343" y="458954"/>
                  </a:lnTo>
                  <a:lnTo>
                    <a:pt x="95817" y="485433"/>
                  </a:lnTo>
                  <a:lnTo>
                    <a:pt x="122174" y="489458"/>
                  </a:lnTo>
                  <a:lnTo>
                    <a:pt x="122809" y="489458"/>
                  </a:lnTo>
                  <a:lnTo>
                    <a:pt x="123444" y="489458"/>
                  </a:lnTo>
                  <a:lnTo>
                    <a:pt x="123951" y="489458"/>
                  </a:lnTo>
                  <a:lnTo>
                    <a:pt x="123951" y="435893"/>
                  </a:lnTo>
                  <a:lnTo>
                    <a:pt x="123951" y="382317"/>
                  </a:lnTo>
                  <a:lnTo>
                    <a:pt x="123951" y="114426"/>
                  </a:lnTo>
                  <a:lnTo>
                    <a:pt x="122427" y="114426"/>
                  </a:lnTo>
                  <a:lnTo>
                    <a:pt x="120776" y="114300"/>
                  </a:lnTo>
                  <a:lnTo>
                    <a:pt x="119252" y="114300"/>
                  </a:lnTo>
                  <a:close/>
                </a:path>
              </a:pathLst>
            </a:custGeom>
            <a:ln w="18288">
              <a:solidFill>
                <a:srgbClr val="FBF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3698366" y="2377440"/>
              <a:ext cx="211201" cy="16243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985898" y="2117725"/>
              <a:ext cx="3387090" cy="935990"/>
            </a:xfrm>
            <a:custGeom>
              <a:rect l="l" t="t" r="r" b="b"/>
              <a:pathLst>
                <a:path w="3387090" h="935989">
                  <a:moveTo>
                    <a:pt x="956437" y="240791"/>
                  </a:moveTo>
                  <a:lnTo>
                    <a:pt x="906843" y="250444"/>
                  </a:lnTo>
                  <a:lnTo>
                    <a:pt x="868680" y="286765"/>
                  </a:lnTo>
                  <a:lnTo>
                    <a:pt x="844280" y="347424"/>
                  </a:lnTo>
                  <a:lnTo>
                    <a:pt x="838194" y="386081"/>
                  </a:lnTo>
                  <a:lnTo>
                    <a:pt x="836168" y="430275"/>
                  </a:lnTo>
                  <a:lnTo>
                    <a:pt x="838170" y="472636"/>
                  </a:lnTo>
                  <a:lnTo>
                    <a:pt x="844184" y="510555"/>
                  </a:lnTo>
                  <a:lnTo>
                    <a:pt x="868299" y="573024"/>
                  </a:lnTo>
                  <a:lnTo>
                    <a:pt x="906160" y="614140"/>
                  </a:lnTo>
                  <a:lnTo>
                    <a:pt x="955548" y="630301"/>
                  </a:lnTo>
                  <a:lnTo>
                    <a:pt x="981848" y="628804"/>
                  </a:lnTo>
                  <a:lnTo>
                    <a:pt x="1025163" y="606047"/>
                  </a:lnTo>
                  <a:lnTo>
                    <a:pt x="1055350" y="557543"/>
                  </a:lnTo>
                  <a:lnTo>
                    <a:pt x="1070502" y="486626"/>
                  </a:lnTo>
                  <a:lnTo>
                    <a:pt x="1072388" y="442975"/>
                  </a:lnTo>
                  <a:lnTo>
                    <a:pt x="1070528" y="397684"/>
                  </a:lnTo>
                  <a:lnTo>
                    <a:pt x="1064942" y="358012"/>
                  </a:lnTo>
                  <a:lnTo>
                    <a:pt x="1042543" y="295528"/>
                  </a:lnTo>
                  <a:lnTo>
                    <a:pt x="1005919" y="256254"/>
                  </a:lnTo>
                  <a:lnTo>
                    <a:pt x="956437" y="240791"/>
                  </a:lnTo>
                  <a:close/>
                </a:path>
                <a:path w="3387090" h="935989">
                  <a:moveTo>
                    <a:pt x="562863" y="207899"/>
                  </a:moveTo>
                  <a:lnTo>
                    <a:pt x="517143" y="215399"/>
                  </a:lnTo>
                  <a:lnTo>
                    <a:pt x="481155" y="247205"/>
                  </a:lnTo>
                  <a:lnTo>
                    <a:pt x="458124" y="299473"/>
                  </a:lnTo>
                  <a:lnTo>
                    <a:pt x="450988" y="342542"/>
                  </a:lnTo>
                  <a:lnTo>
                    <a:pt x="450088" y="366267"/>
                  </a:lnTo>
                  <a:lnTo>
                    <a:pt x="450088" y="382154"/>
                  </a:lnTo>
                  <a:lnTo>
                    <a:pt x="450088" y="398018"/>
                  </a:lnTo>
                  <a:lnTo>
                    <a:pt x="450088" y="413881"/>
                  </a:lnTo>
                  <a:lnTo>
                    <a:pt x="450088" y="429767"/>
                  </a:lnTo>
                  <a:lnTo>
                    <a:pt x="451941" y="461460"/>
                  </a:lnTo>
                  <a:lnTo>
                    <a:pt x="466697" y="518368"/>
                  </a:lnTo>
                  <a:lnTo>
                    <a:pt x="495135" y="564909"/>
                  </a:lnTo>
                  <a:lnTo>
                    <a:pt x="532540" y="591512"/>
                  </a:lnTo>
                  <a:lnTo>
                    <a:pt x="554482" y="596646"/>
                  </a:lnTo>
                  <a:lnTo>
                    <a:pt x="577129" y="595459"/>
                  </a:lnTo>
                  <a:lnTo>
                    <a:pt x="616043" y="571178"/>
                  </a:lnTo>
                  <a:lnTo>
                    <a:pt x="645634" y="518652"/>
                  </a:lnTo>
                  <a:lnTo>
                    <a:pt x="660997" y="442833"/>
                  </a:lnTo>
                  <a:lnTo>
                    <a:pt x="662939" y="396494"/>
                  </a:lnTo>
                  <a:lnTo>
                    <a:pt x="661209" y="357175"/>
                  </a:lnTo>
                  <a:lnTo>
                    <a:pt x="647509" y="290587"/>
                  </a:lnTo>
                  <a:lnTo>
                    <a:pt x="620924" y="240760"/>
                  </a:lnTo>
                  <a:lnTo>
                    <a:pt x="584503" y="213121"/>
                  </a:lnTo>
                  <a:lnTo>
                    <a:pt x="562863" y="207899"/>
                  </a:lnTo>
                  <a:close/>
                </a:path>
                <a:path w="3387090" h="935989">
                  <a:moveTo>
                    <a:pt x="3093974" y="159130"/>
                  </a:moveTo>
                  <a:lnTo>
                    <a:pt x="3107096" y="157870"/>
                  </a:lnTo>
                  <a:lnTo>
                    <a:pt x="3120183" y="156575"/>
                  </a:lnTo>
                  <a:lnTo>
                    <a:pt x="3133246" y="155255"/>
                  </a:lnTo>
                  <a:lnTo>
                    <a:pt x="3146298" y="153924"/>
                  </a:lnTo>
                  <a:lnTo>
                    <a:pt x="3146298" y="207311"/>
                  </a:lnTo>
                  <a:lnTo>
                    <a:pt x="3146298" y="527430"/>
                  </a:lnTo>
                  <a:lnTo>
                    <a:pt x="3167760" y="483690"/>
                  </a:lnTo>
                  <a:lnTo>
                    <a:pt x="3189221" y="439922"/>
                  </a:lnTo>
                  <a:lnTo>
                    <a:pt x="3210677" y="396122"/>
                  </a:lnTo>
                  <a:lnTo>
                    <a:pt x="3232127" y="352281"/>
                  </a:lnTo>
                  <a:lnTo>
                    <a:pt x="3253569" y="308391"/>
                  </a:lnTo>
                  <a:lnTo>
                    <a:pt x="3275000" y="264446"/>
                  </a:lnTo>
                  <a:lnTo>
                    <a:pt x="3296419" y="220439"/>
                  </a:lnTo>
                  <a:lnTo>
                    <a:pt x="3317823" y="176361"/>
                  </a:lnTo>
                  <a:lnTo>
                    <a:pt x="3339211" y="132207"/>
                  </a:lnTo>
                  <a:lnTo>
                    <a:pt x="3351010" y="130681"/>
                  </a:lnTo>
                  <a:lnTo>
                    <a:pt x="3362832" y="129143"/>
                  </a:lnTo>
                  <a:lnTo>
                    <a:pt x="3374751" y="127581"/>
                  </a:lnTo>
                  <a:lnTo>
                    <a:pt x="3386836" y="125984"/>
                  </a:lnTo>
                  <a:lnTo>
                    <a:pt x="3386836" y="176199"/>
                  </a:lnTo>
                  <a:lnTo>
                    <a:pt x="3386836" y="628141"/>
                  </a:lnTo>
                  <a:lnTo>
                    <a:pt x="3373608" y="629908"/>
                  </a:lnTo>
                  <a:lnTo>
                    <a:pt x="3360547" y="631602"/>
                  </a:lnTo>
                  <a:lnTo>
                    <a:pt x="3347581" y="633249"/>
                  </a:lnTo>
                  <a:lnTo>
                    <a:pt x="3334639" y="634873"/>
                  </a:lnTo>
                  <a:lnTo>
                    <a:pt x="3334639" y="581369"/>
                  </a:lnTo>
                  <a:lnTo>
                    <a:pt x="3334639" y="527863"/>
                  </a:lnTo>
                  <a:lnTo>
                    <a:pt x="3334639" y="260223"/>
                  </a:lnTo>
                  <a:lnTo>
                    <a:pt x="3313040" y="304542"/>
                  </a:lnTo>
                  <a:lnTo>
                    <a:pt x="3291425" y="348776"/>
                  </a:lnTo>
                  <a:lnTo>
                    <a:pt x="3269798" y="392933"/>
                  </a:lnTo>
                  <a:lnTo>
                    <a:pt x="3248161" y="437020"/>
                  </a:lnTo>
                  <a:lnTo>
                    <a:pt x="3226519" y="481047"/>
                  </a:lnTo>
                  <a:lnTo>
                    <a:pt x="3204873" y="525022"/>
                  </a:lnTo>
                  <a:lnTo>
                    <a:pt x="3183227" y="568953"/>
                  </a:lnTo>
                  <a:lnTo>
                    <a:pt x="3161584" y="612848"/>
                  </a:lnTo>
                  <a:lnTo>
                    <a:pt x="3139948" y="656716"/>
                  </a:lnTo>
                  <a:lnTo>
                    <a:pt x="3093974" y="661288"/>
                  </a:lnTo>
                  <a:lnTo>
                    <a:pt x="3093974" y="611073"/>
                  </a:lnTo>
                  <a:lnTo>
                    <a:pt x="3093974" y="560857"/>
                  </a:lnTo>
                  <a:lnTo>
                    <a:pt x="3093974" y="209346"/>
                  </a:lnTo>
                  <a:lnTo>
                    <a:pt x="3093974" y="159130"/>
                  </a:lnTo>
                  <a:close/>
                </a:path>
                <a:path w="3387090" h="935989">
                  <a:moveTo>
                    <a:pt x="2692654" y="189611"/>
                  </a:moveTo>
                  <a:lnTo>
                    <a:pt x="2705871" y="188829"/>
                  </a:lnTo>
                  <a:lnTo>
                    <a:pt x="2719054" y="188023"/>
                  </a:lnTo>
                  <a:lnTo>
                    <a:pt x="2732212" y="187217"/>
                  </a:lnTo>
                  <a:lnTo>
                    <a:pt x="2745359" y="186436"/>
                  </a:lnTo>
                  <a:lnTo>
                    <a:pt x="2745359" y="559942"/>
                  </a:lnTo>
                  <a:lnTo>
                    <a:pt x="2766872" y="517011"/>
                  </a:lnTo>
                  <a:lnTo>
                    <a:pt x="2788398" y="474066"/>
                  </a:lnTo>
                  <a:lnTo>
                    <a:pt x="2809931" y="431103"/>
                  </a:lnTo>
                  <a:lnTo>
                    <a:pt x="2831463" y="388119"/>
                  </a:lnTo>
                  <a:lnTo>
                    <a:pt x="2852990" y="345108"/>
                  </a:lnTo>
                  <a:lnTo>
                    <a:pt x="2874503" y="302067"/>
                  </a:lnTo>
                  <a:lnTo>
                    <a:pt x="2895998" y="258991"/>
                  </a:lnTo>
                  <a:lnTo>
                    <a:pt x="2917468" y="215877"/>
                  </a:lnTo>
                  <a:lnTo>
                    <a:pt x="2938906" y="172720"/>
                  </a:lnTo>
                  <a:lnTo>
                    <a:pt x="2950886" y="171747"/>
                  </a:lnTo>
                  <a:lnTo>
                    <a:pt x="2962830" y="170751"/>
                  </a:lnTo>
                  <a:lnTo>
                    <a:pt x="2974750" y="169755"/>
                  </a:lnTo>
                  <a:lnTo>
                    <a:pt x="2986659" y="168783"/>
                  </a:lnTo>
                  <a:lnTo>
                    <a:pt x="2986659" y="670940"/>
                  </a:lnTo>
                  <a:lnTo>
                    <a:pt x="2973607" y="671988"/>
                  </a:lnTo>
                  <a:lnTo>
                    <a:pt x="2960544" y="673036"/>
                  </a:lnTo>
                  <a:lnTo>
                    <a:pt x="2947457" y="674084"/>
                  </a:lnTo>
                  <a:lnTo>
                    <a:pt x="2934335" y="675132"/>
                  </a:lnTo>
                  <a:lnTo>
                    <a:pt x="2934335" y="621628"/>
                  </a:lnTo>
                  <a:lnTo>
                    <a:pt x="2934335" y="568125"/>
                  </a:lnTo>
                  <a:lnTo>
                    <a:pt x="2934335" y="300609"/>
                  </a:lnTo>
                  <a:lnTo>
                    <a:pt x="2912651" y="343897"/>
                  </a:lnTo>
                  <a:lnTo>
                    <a:pt x="2890952" y="387149"/>
                  </a:lnTo>
                  <a:lnTo>
                    <a:pt x="2869240" y="430365"/>
                  </a:lnTo>
                  <a:lnTo>
                    <a:pt x="2847519" y="473547"/>
                  </a:lnTo>
                  <a:lnTo>
                    <a:pt x="2825791" y="516695"/>
                  </a:lnTo>
                  <a:lnTo>
                    <a:pt x="2804061" y="559811"/>
                  </a:lnTo>
                  <a:lnTo>
                    <a:pt x="2782330" y="602895"/>
                  </a:lnTo>
                  <a:lnTo>
                    <a:pt x="2760603" y="645950"/>
                  </a:lnTo>
                  <a:lnTo>
                    <a:pt x="2738881" y="688975"/>
                  </a:lnTo>
                  <a:lnTo>
                    <a:pt x="2727354" y="689643"/>
                  </a:lnTo>
                  <a:lnTo>
                    <a:pt x="2715815" y="690324"/>
                  </a:lnTo>
                  <a:lnTo>
                    <a:pt x="2704252" y="691028"/>
                  </a:lnTo>
                  <a:lnTo>
                    <a:pt x="2692654" y="691769"/>
                  </a:lnTo>
                  <a:lnTo>
                    <a:pt x="2692654" y="641553"/>
                  </a:lnTo>
                  <a:lnTo>
                    <a:pt x="2692654" y="239826"/>
                  </a:lnTo>
                  <a:lnTo>
                    <a:pt x="2692654" y="189611"/>
                  </a:lnTo>
                  <a:close/>
                </a:path>
                <a:path w="3387090" h="935989">
                  <a:moveTo>
                    <a:pt x="0" y="68707"/>
                  </a:moveTo>
                  <a:lnTo>
                    <a:pt x="47440" y="78239"/>
                  </a:lnTo>
                  <a:lnTo>
                    <a:pt x="95005" y="87178"/>
                  </a:lnTo>
                  <a:lnTo>
                    <a:pt x="142668" y="95567"/>
                  </a:lnTo>
                  <a:lnTo>
                    <a:pt x="190405" y="103448"/>
                  </a:lnTo>
                  <a:lnTo>
                    <a:pt x="238192" y="110863"/>
                  </a:lnTo>
                  <a:lnTo>
                    <a:pt x="286003" y="117855"/>
                  </a:lnTo>
                  <a:lnTo>
                    <a:pt x="286003" y="168071"/>
                  </a:lnTo>
                  <a:lnTo>
                    <a:pt x="286003" y="620013"/>
                  </a:lnTo>
                  <a:lnTo>
                    <a:pt x="272512" y="618085"/>
                  </a:lnTo>
                  <a:lnTo>
                    <a:pt x="258937" y="616108"/>
                  </a:lnTo>
                  <a:lnTo>
                    <a:pt x="245338" y="614084"/>
                  </a:lnTo>
                  <a:lnTo>
                    <a:pt x="231775" y="612013"/>
                  </a:lnTo>
                  <a:lnTo>
                    <a:pt x="231775" y="563837"/>
                  </a:lnTo>
                  <a:lnTo>
                    <a:pt x="231775" y="515660"/>
                  </a:lnTo>
                  <a:lnTo>
                    <a:pt x="231775" y="178308"/>
                  </a:lnTo>
                  <a:lnTo>
                    <a:pt x="187243" y="171348"/>
                  </a:lnTo>
                  <a:lnTo>
                    <a:pt x="142509" y="163972"/>
                  </a:lnTo>
                  <a:lnTo>
                    <a:pt x="97704" y="156144"/>
                  </a:lnTo>
                  <a:lnTo>
                    <a:pt x="52958" y="147827"/>
                  </a:lnTo>
                  <a:lnTo>
                    <a:pt x="52958" y="196003"/>
                  </a:lnTo>
                  <a:lnTo>
                    <a:pt x="52958" y="581405"/>
                  </a:lnTo>
                  <a:lnTo>
                    <a:pt x="39504" y="578812"/>
                  </a:lnTo>
                  <a:lnTo>
                    <a:pt x="26193" y="576183"/>
                  </a:lnTo>
                  <a:lnTo>
                    <a:pt x="13025" y="573530"/>
                  </a:lnTo>
                  <a:lnTo>
                    <a:pt x="0" y="570864"/>
                  </a:lnTo>
                  <a:lnTo>
                    <a:pt x="0" y="520649"/>
                  </a:lnTo>
                  <a:lnTo>
                    <a:pt x="0" y="470433"/>
                  </a:lnTo>
                  <a:lnTo>
                    <a:pt x="0" y="118922"/>
                  </a:lnTo>
                  <a:lnTo>
                    <a:pt x="0" y="68707"/>
                  </a:lnTo>
                  <a:close/>
                </a:path>
                <a:path w="3387090" h="935989">
                  <a:moveTo>
                    <a:pt x="2533777" y="186562"/>
                  </a:moveTo>
                  <a:lnTo>
                    <a:pt x="2555785" y="187162"/>
                  </a:lnTo>
                  <a:lnTo>
                    <a:pt x="2577449" y="191071"/>
                  </a:lnTo>
                  <a:lnTo>
                    <a:pt x="2598802" y="198314"/>
                  </a:lnTo>
                  <a:lnTo>
                    <a:pt x="2619883" y="208914"/>
                  </a:lnTo>
                  <a:lnTo>
                    <a:pt x="2619883" y="227774"/>
                  </a:lnTo>
                  <a:lnTo>
                    <a:pt x="2619883" y="246634"/>
                  </a:lnTo>
                  <a:lnTo>
                    <a:pt x="2619883" y="265493"/>
                  </a:lnTo>
                  <a:lnTo>
                    <a:pt x="2619883" y="284352"/>
                  </a:lnTo>
                  <a:lnTo>
                    <a:pt x="2596397" y="270416"/>
                  </a:lnTo>
                  <a:lnTo>
                    <a:pt x="2573734" y="260778"/>
                  </a:lnTo>
                  <a:lnTo>
                    <a:pt x="2551856" y="255402"/>
                  </a:lnTo>
                  <a:lnTo>
                    <a:pt x="2530729" y="254253"/>
                  </a:lnTo>
                  <a:lnTo>
                    <a:pt x="2512871" y="256637"/>
                  </a:lnTo>
                  <a:lnTo>
                    <a:pt x="2465704" y="282194"/>
                  </a:lnTo>
                  <a:lnTo>
                    <a:pt x="2440479" y="313436"/>
                  </a:lnTo>
                  <a:lnTo>
                    <a:pt x="2421636" y="354584"/>
                  </a:lnTo>
                  <a:lnTo>
                    <a:pt x="2409809" y="403860"/>
                  </a:lnTo>
                  <a:lnTo>
                    <a:pt x="2405888" y="459232"/>
                  </a:lnTo>
                  <a:lnTo>
                    <a:pt x="2407864" y="500215"/>
                  </a:lnTo>
                  <a:lnTo>
                    <a:pt x="2423675" y="568656"/>
                  </a:lnTo>
                  <a:lnTo>
                    <a:pt x="2454544" y="618071"/>
                  </a:lnTo>
                  <a:lnTo>
                    <a:pt x="2496661" y="642125"/>
                  </a:lnTo>
                  <a:lnTo>
                    <a:pt x="2521839" y="644271"/>
                  </a:lnTo>
                  <a:lnTo>
                    <a:pt x="2545911" y="640623"/>
                  </a:lnTo>
                  <a:lnTo>
                    <a:pt x="2570114" y="631951"/>
                  </a:lnTo>
                  <a:lnTo>
                    <a:pt x="2594437" y="618232"/>
                  </a:lnTo>
                  <a:lnTo>
                    <a:pt x="2618866" y="599439"/>
                  </a:lnTo>
                  <a:lnTo>
                    <a:pt x="2618866" y="617061"/>
                  </a:lnTo>
                  <a:lnTo>
                    <a:pt x="2618866" y="634682"/>
                  </a:lnTo>
                  <a:lnTo>
                    <a:pt x="2618866" y="652303"/>
                  </a:lnTo>
                  <a:lnTo>
                    <a:pt x="2618866" y="669925"/>
                  </a:lnTo>
                  <a:lnTo>
                    <a:pt x="2595147" y="687643"/>
                  </a:lnTo>
                  <a:lnTo>
                    <a:pt x="2570464" y="700611"/>
                  </a:lnTo>
                  <a:lnTo>
                    <a:pt x="2544804" y="708840"/>
                  </a:lnTo>
                  <a:lnTo>
                    <a:pt x="2518155" y="712342"/>
                  </a:lnTo>
                  <a:lnTo>
                    <a:pt x="2494287" y="711461"/>
                  </a:lnTo>
                  <a:lnTo>
                    <a:pt x="2450647" y="697555"/>
                  </a:lnTo>
                  <a:lnTo>
                    <a:pt x="2412559" y="667861"/>
                  </a:lnTo>
                  <a:lnTo>
                    <a:pt x="2382738" y="624236"/>
                  </a:lnTo>
                  <a:lnTo>
                    <a:pt x="2361828" y="567610"/>
                  </a:lnTo>
                  <a:lnTo>
                    <a:pt x="2351212" y="502269"/>
                  </a:lnTo>
                  <a:lnTo>
                    <a:pt x="2349880" y="466598"/>
                  </a:lnTo>
                  <a:lnTo>
                    <a:pt x="2351311" y="428619"/>
                  </a:lnTo>
                  <a:lnTo>
                    <a:pt x="2362793" y="357995"/>
                  </a:lnTo>
                  <a:lnTo>
                    <a:pt x="2385530" y="295290"/>
                  </a:lnTo>
                  <a:lnTo>
                    <a:pt x="2418141" y="245363"/>
                  </a:lnTo>
                  <a:lnTo>
                    <a:pt x="2459821" y="209297"/>
                  </a:lnTo>
                  <a:lnTo>
                    <a:pt x="2507616" y="189902"/>
                  </a:lnTo>
                  <a:lnTo>
                    <a:pt x="2533777" y="186562"/>
                  </a:lnTo>
                  <a:close/>
                </a:path>
                <a:path w="3387090" h="935989">
                  <a:moveTo>
                    <a:pt x="2210054" y="197612"/>
                  </a:moveTo>
                  <a:lnTo>
                    <a:pt x="2232153" y="198705"/>
                  </a:lnTo>
                  <a:lnTo>
                    <a:pt x="2253884" y="203120"/>
                  </a:lnTo>
                  <a:lnTo>
                    <a:pt x="2275258" y="210845"/>
                  </a:lnTo>
                  <a:lnTo>
                    <a:pt x="2296287" y="221869"/>
                  </a:lnTo>
                  <a:lnTo>
                    <a:pt x="2296287" y="240748"/>
                  </a:lnTo>
                  <a:lnTo>
                    <a:pt x="2296287" y="259651"/>
                  </a:lnTo>
                  <a:lnTo>
                    <a:pt x="2296287" y="278554"/>
                  </a:lnTo>
                  <a:lnTo>
                    <a:pt x="2296287" y="297434"/>
                  </a:lnTo>
                  <a:lnTo>
                    <a:pt x="2272853" y="282981"/>
                  </a:lnTo>
                  <a:lnTo>
                    <a:pt x="2250170" y="272780"/>
                  </a:lnTo>
                  <a:lnTo>
                    <a:pt x="2228224" y="266840"/>
                  </a:lnTo>
                  <a:lnTo>
                    <a:pt x="2207005" y="265175"/>
                  </a:lnTo>
                  <a:lnTo>
                    <a:pt x="2189220" y="267106"/>
                  </a:lnTo>
                  <a:lnTo>
                    <a:pt x="2141981" y="291591"/>
                  </a:lnTo>
                  <a:lnTo>
                    <a:pt x="2116756" y="322294"/>
                  </a:lnTo>
                  <a:lnTo>
                    <a:pt x="2097913" y="363092"/>
                  </a:lnTo>
                  <a:lnTo>
                    <a:pt x="2086197" y="412019"/>
                  </a:lnTo>
                  <a:lnTo>
                    <a:pt x="2082291" y="467233"/>
                  </a:lnTo>
                  <a:lnTo>
                    <a:pt x="2084246" y="508337"/>
                  </a:lnTo>
                  <a:lnTo>
                    <a:pt x="2099919" y="577211"/>
                  </a:lnTo>
                  <a:lnTo>
                    <a:pt x="2130750" y="627292"/>
                  </a:lnTo>
                  <a:lnTo>
                    <a:pt x="2173025" y="652248"/>
                  </a:lnTo>
                  <a:lnTo>
                    <a:pt x="2198116" y="654938"/>
                  </a:lnTo>
                  <a:lnTo>
                    <a:pt x="2222261" y="651918"/>
                  </a:lnTo>
                  <a:lnTo>
                    <a:pt x="2246503" y="643826"/>
                  </a:lnTo>
                  <a:lnTo>
                    <a:pt x="2270839" y="630685"/>
                  </a:lnTo>
                  <a:lnTo>
                    <a:pt x="2295271" y="612521"/>
                  </a:lnTo>
                  <a:lnTo>
                    <a:pt x="2295271" y="630068"/>
                  </a:lnTo>
                  <a:lnTo>
                    <a:pt x="2295271" y="647652"/>
                  </a:lnTo>
                  <a:lnTo>
                    <a:pt x="2295271" y="665259"/>
                  </a:lnTo>
                  <a:lnTo>
                    <a:pt x="2295271" y="682878"/>
                  </a:lnTo>
                  <a:lnTo>
                    <a:pt x="2271549" y="699972"/>
                  </a:lnTo>
                  <a:lnTo>
                    <a:pt x="2246852" y="712374"/>
                  </a:lnTo>
                  <a:lnTo>
                    <a:pt x="2221154" y="720062"/>
                  </a:lnTo>
                  <a:lnTo>
                    <a:pt x="2194433" y="723011"/>
                  </a:lnTo>
                  <a:lnTo>
                    <a:pt x="2170670" y="721582"/>
                  </a:lnTo>
                  <a:lnTo>
                    <a:pt x="2126906" y="706723"/>
                  </a:lnTo>
                  <a:lnTo>
                    <a:pt x="2088854" y="676173"/>
                  </a:lnTo>
                  <a:lnTo>
                    <a:pt x="2059084" y="631838"/>
                  </a:lnTo>
                  <a:lnTo>
                    <a:pt x="2038105" y="574736"/>
                  </a:lnTo>
                  <a:lnTo>
                    <a:pt x="2027489" y="509152"/>
                  </a:lnTo>
                  <a:lnTo>
                    <a:pt x="2026158" y="473455"/>
                  </a:lnTo>
                  <a:lnTo>
                    <a:pt x="2027606" y="435520"/>
                  </a:lnTo>
                  <a:lnTo>
                    <a:pt x="2039123" y="365174"/>
                  </a:lnTo>
                  <a:lnTo>
                    <a:pt x="2061860" y="302928"/>
                  </a:lnTo>
                  <a:lnTo>
                    <a:pt x="2094436" y="253640"/>
                  </a:lnTo>
                  <a:lnTo>
                    <a:pt x="2136134" y="218561"/>
                  </a:lnTo>
                  <a:lnTo>
                    <a:pt x="2184001" y="200308"/>
                  </a:lnTo>
                  <a:lnTo>
                    <a:pt x="2210054" y="197612"/>
                  </a:lnTo>
                  <a:close/>
                </a:path>
                <a:path w="3387090" h="935989">
                  <a:moveTo>
                    <a:pt x="1828291" y="201422"/>
                  </a:moveTo>
                  <a:lnTo>
                    <a:pt x="1866138" y="207390"/>
                  </a:lnTo>
                  <a:lnTo>
                    <a:pt x="1902650" y="228822"/>
                  </a:lnTo>
                  <a:lnTo>
                    <a:pt x="1932304" y="266064"/>
                  </a:lnTo>
                  <a:lnTo>
                    <a:pt x="1948973" y="301501"/>
                  </a:lnTo>
                  <a:lnTo>
                    <a:pt x="1960879" y="343058"/>
                  </a:lnTo>
                  <a:lnTo>
                    <a:pt x="1968023" y="390759"/>
                  </a:lnTo>
                  <a:lnTo>
                    <a:pt x="1970404" y="444626"/>
                  </a:lnTo>
                  <a:lnTo>
                    <a:pt x="1970404" y="453771"/>
                  </a:lnTo>
                  <a:lnTo>
                    <a:pt x="1970404" y="462915"/>
                  </a:lnTo>
                  <a:lnTo>
                    <a:pt x="1970404" y="472059"/>
                  </a:lnTo>
                  <a:lnTo>
                    <a:pt x="1970404" y="481202"/>
                  </a:lnTo>
                  <a:lnTo>
                    <a:pt x="1944024" y="481349"/>
                  </a:lnTo>
                  <a:lnTo>
                    <a:pt x="1917858" y="481425"/>
                  </a:lnTo>
                  <a:lnTo>
                    <a:pt x="1891930" y="481453"/>
                  </a:lnTo>
                  <a:lnTo>
                    <a:pt x="1866264" y="481457"/>
                  </a:lnTo>
                  <a:lnTo>
                    <a:pt x="1830359" y="481429"/>
                  </a:lnTo>
                  <a:lnTo>
                    <a:pt x="1794002" y="481330"/>
                  </a:lnTo>
                  <a:lnTo>
                    <a:pt x="1757358" y="481135"/>
                  </a:lnTo>
                  <a:lnTo>
                    <a:pt x="1720596" y="480822"/>
                  </a:lnTo>
                  <a:lnTo>
                    <a:pt x="1722453" y="518199"/>
                  </a:lnTo>
                  <a:lnTo>
                    <a:pt x="1737312" y="582191"/>
                  </a:lnTo>
                  <a:lnTo>
                    <a:pt x="1766716" y="630420"/>
                  </a:lnTo>
                  <a:lnTo>
                    <a:pt x="1808142" y="655359"/>
                  </a:lnTo>
                  <a:lnTo>
                    <a:pt x="1833117" y="658495"/>
                  </a:lnTo>
                  <a:lnTo>
                    <a:pt x="1841240" y="658165"/>
                  </a:lnTo>
                  <a:lnTo>
                    <a:pt x="1886025" y="645711"/>
                  </a:lnTo>
                  <a:lnTo>
                    <a:pt x="1927482" y="619160"/>
                  </a:lnTo>
                  <a:lnTo>
                    <a:pt x="1949068" y="600455"/>
                  </a:lnTo>
                  <a:lnTo>
                    <a:pt x="1949068" y="617981"/>
                  </a:lnTo>
                  <a:lnTo>
                    <a:pt x="1949068" y="635507"/>
                  </a:lnTo>
                  <a:lnTo>
                    <a:pt x="1949068" y="653033"/>
                  </a:lnTo>
                  <a:lnTo>
                    <a:pt x="1949068" y="670560"/>
                  </a:lnTo>
                  <a:lnTo>
                    <a:pt x="1929612" y="688191"/>
                  </a:lnTo>
                  <a:lnTo>
                    <a:pt x="1888222" y="713547"/>
                  </a:lnTo>
                  <a:lnTo>
                    <a:pt x="1845611" y="725154"/>
                  </a:lnTo>
                  <a:lnTo>
                    <a:pt x="1824101" y="726439"/>
                  </a:lnTo>
                  <a:lnTo>
                    <a:pt x="1788856" y="721869"/>
                  </a:lnTo>
                  <a:lnTo>
                    <a:pt x="1730321" y="685917"/>
                  </a:lnTo>
                  <a:lnTo>
                    <a:pt x="1707006" y="654558"/>
                  </a:lnTo>
                  <a:lnTo>
                    <a:pt x="1688264" y="615572"/>
                  </a:lnTo>
                  <a:lnTo>
                    <a:pt x="1674891" y="570420"/>
                  </a:lnTo>
                  <a:lnTo>
                    <a:pt x="1666876" y="519076"/>
                  </a:lnTo>
                  <a:lnTo>
                    <a:pt x="1664208" y="461517"/>
                  </a:lnTo>
                  <a:lnTo>
                    <a:pt x="1665539" y="425846"/>
                  </a:lnTo>
                  <a:lnTo>
                    <a:pt x="1676155" y="359362"/>
                  </a:lnTo>
                  <a:lnTo>
                    <a:pt x="1697039" y="300188"/>
                  </a:lnTo>
                  <a:lnTo>
                    <a:pt x="1726618" y="253325"/>
                  </a:lnTo>
                  <a:lnTo>
                    <a:pt x="1764051" y="220174"/>
                  </a:lnTo>
                  <a:lnTo>
                    <a:pt x="1805910" y="203497"/>
                  </a:lnTo>
                  <a:lnTo>
                    <a:pt x="1828291" y="201422"/>
                  </a:lnTo>
                  <a:close/>
                </a:path>
                <a:path w="3387090" h="935989">
                  <a:moveTo>
                    <a:pt x="959103" y="173354"/>
                  </a:moveTo>
                  <a:lnTo>
                    <a:pt x="1028969" y="195294"/>
                  </a:lnTo>
                  <a:lnTo>
                    <a:pt x="1082548" y="250951"/>
                  </a:lnTo>
                  <a:lnTo>
                    <a:pt x="1102403" y="290335"/>
                  </a:lnTo>
                  <a:lnTo>
                    <a:pt x="1116615" y="335899"/>
                  </a:lnTo>
                  <a:lnTo>
                    <a:pt x="1125160" y="387629"/>
                  </a:lnTo>
                  <a:lnTo>
                    <a:pt x="1128014" y="445515"/>
                  </a:lnTo>
                  <a:lnTo>
                    <a:pt x="1125063" y="501257"/>
                  </a:lnTo>
                  <a:lnTo>
                    <a:pt x="1116218" y="551116"/>
                  </a:lnTo>
                  <a:lnTo>
                    <a:pt x="1101492" y="595070"/>
                  </a:lnTo>
                  <a:lnTo>
                    <a:pt x="1080896" y="633095"/>
                  </a:lnTo>
                  <a:lnTo>
                    <a:pt x="1055350" y="663418"/>
                  </a:lnTo>
                  <a:lnTo>
                    <a:pt x="991635" y="696013"/>
                  </a:lnTo>
                  <a:lnTo>
                    <a:pt x="953515" y="698119"/>
                  </a:lnTo>
                  <a:lnTo>
                    <a:pt x="928340" y="694430"/>
                  </a:lnTo>
                  <a:lnTo>
                    <a:pt x="882846" y="675241"/>
                  </a:lnTo>
                  <a:lnTo>
                    <a:pt x="843788" y="640641"/>
                  </a:lnTo>
                  <a:lnTo>
                    <a:pt x="813307" y="592774"/>
                  </a:lnTo>
                  <a:lnTo>
                    <a:pt x="792182" y="532691"/>
                  </a:lnTo>
                  <a:lnTo>
                    <a:pt x="781601" y="463869"/>
                  </a:lnTo>
                  <a:lnTo>
                    <a:pt x="780288" y="426338"/>
                  </a:lnTo>
                  <a:lnTo>
                    <a:pt x="783288" y="368808"/>
                  </a:lnTo>
                  <a:lnTo>
                    <a:pt x="792289" y="317944"/>
                  </a:lnTo>
                  <a:lnTo>
                    <a:pt x="807291" y="273748"/>
                  </a:lnTo>
                  <a:lnTo>
                    <a:pt x="828294" y="236220"/>
                  </a:lnTo>
                  <a:lnTo>
                    <a:pt x="854519" y="206662"/>
                  </a:lnTo>
                  <a:lnTo>
                    <a:pt x="919876" y="175265"/>
                  </a:lnTo>
                  <a:lnTo>
                    <a:pt x="959103" y="173354"/>
                  </a:lnTo>
                  <a:close/>
                </a:path>
                <a:path w="3387090" h="935989">
                  <a:moveTo>
                    <a:pt x="569976" y="141097"/>
                  </a:moveTo>
                  <a:lnTo>
                    <a:pt x="631237" y="163798"/>
                  </a:lnTo>
                  <a:lnTo>
                    <a:pt x="678307" y="217932"/>
                  </a:lnTo>
                  <a:lnTo>
                    <a:pt x="695696" y="255553"/>
                  </a:lnTo>
                  <a:lnTo>
                    <a:pt x="708072" y="298688"/>
                  </a:lnTo>
                  <a:lnTo>
                    <a:pt x="715472" y="347323"/>
                  </a:lnTo>
                  <a:lnTo>
                    <a:pt x="717931" y="401447"/>
                  </a:lnTo>
                  <a:lnTo>
                    <a:pt x="715164" y="460871"/>
                  </a:lnTo>
                  <a:lnTo>
                    <a:pt x="706850" y="513746"/>
                  </a:lnTo>
                  <a:lnTo>
                    <a:pt x="692963" y="560002"/>
                  </a:lnTo>
                  <a:lnTo>
                    <a:pt x="673481" y="599566"/>
                  </a:lnTo>
                  <a:lnTo>
                    <a:pt x="649271" y="630874"/>
                  </a:lnTo>
                  <a:lnTo>
                    <a:pt x="590042" y="663485"/>
                  </a:lnTo>
                  <a:lnTo>
                    <a:pt x="555117" y="664717"/>
                  </a:lnTo>
                  <a:lnTo>
                    <a:pt x="522793" y="656885"/>
                  </a:lnTo>
                  <a:lnTo>
                    <a:pt x="494553" y="640635"/>
                  </a:lnTo>
                  <a:lnTo>
                    <a:pt x="470338" y="615979"/>
                  </a:lnTo>
                  <a:lnTo>
                    <a:pt x="450088" y="582929"/>
                  </a:lnTo>
                  <a:lnTo>
                    <a:pt x="450088" y="629729"/>
                  </a:lnTo>
                  <a:lnTo>
                    <a:pt x="450088" y="863726"/>
                  </a:lnTo>
                  <a:lnTo>
                    <a:pt x="436493" y="862105"/>
                  </a:lnTo>
                  <a:lnTo>
                    <a:pt x="422957" y="860472"/>
                  </a:lnTo>
                  <a:lnTo>
                    <a:pt x="409493" y="858815"/>
                  </a:lnTo>
                  <a:lnTo>
                    <a:pt x="396113" y="857123"/>
                  </a:lnTo>
                  <a:lnTo>
                    <a:pt x="396113" y="805386"/>
                  </a:lnTo>
                  <a:lnTo>
                    <a:pt x="396113" y="753646"/>
                  </a:lnTo>
                  <a:lnTo>
                    <a:pt x="396113" y="132587"/>
                  </a:lnTo>
                  <a:lnTo>
                    <a:pt x="409493" y="134280"/>
                  </a:lnTo>
                  <a:lnTo>
                    <a:pt x="422957" y="135937"/>
                  </a:lnTo>
                  <a:lnTo>
                    <a:pt x="436493" y="137570"/>
                  </a:lnTo>
                  <a:lnTo>
                    <a:pt x="450088" y="139191"/>
                  </a:lnTo>
                  <a:lnTo>
                    <a:pt x="450088" y="157079"/>
                  </a:lnTo>
                  <a:lnTo>
                    <a:pt x="450088" y="174942"/>
                  </a:lnTo>
                  <a:lnTo>
                    <a:pt x="450088" y="192805"/>
                  </a:lnTo>
                  <a:lnTo>
                    <a:pt x="450088" y="210692"/>
                  </a:lnTo>
                  <a:lnTo>
                    <a:pt x="458610" y="196576"/>
                  </a:lnTo>
                  <a:lnTo>
                    <a:pt x="491489" y="162178"/>
                  </a:lnTo>
                  <a:lnTo>
                    <a:pt x="528351" y="144113"/>
                  </a:lnTo>
                  <a:lnTo>
                    <a:pt x="548568" y="140712"/>
                  </a:lnTo>
                  <a:lnTo>
                    <a:pt x="569976" y="141097"/>
                  </a:lnTo>
                  <a:close/>
                </a:path>
                <a:path w="3387090" h="935989">
                  <a:moveTo>
                    <a:pt x="1370329" y="0"/>
                  </a:moveTo>
                  <a:lnTo>
                    <a:pt x="1383454" y="400"/>
                  </a:lnTo>
                  <a:lnTo>
                    <a:pt x="1396555" y="825"/>
                  </a:lnTo>
                  <a:lnTo>
                    <a:pt x="1409656" y="1250"/>
                  </a:lnTo>
                  <a:lnTo>
                    <a:pt x="1422780" y="1650"/>
                  </a:lnTo>
                  <a:lnTo>
                    <a:pt x="1422780" y="51752"/>
                  </a:lnTo>
                  <a:lnTo>
                    <a:pt x="1422780" y="101853"/>
                  </a:lnTo>
                  <a:lnTo>
                    <a:pt x="1422780" y="151955"/>
                  </a:lnTo>
                  <a:lnTo>
                    <a:pt x="1422780" y="202057"/>
                  </a:lnTo>
                  <a:lnTo>
                    <a:pt x="1424304" y="202057"/>
                  </a:lnTo>
                  <a:lnTo>
                    <a:pt x="1425828" y="202057"/>
                  </a:lnTo>
                  <a:lnTo>
                    <a:pt x="1427352" y="202184"/>
                  </a:lnTo>
                  <a:lnTo>
                    <a:pt x="1475739" y="211502"/>
                  </a:lnTo>
                  <a:lnTo>
                    <a:pt x="1518792" y="236727"/>
                  </a:lnTo>
                  <a:lnTo>
                    <a:pt x="1554368" y="276542"/>
                  </a:lnTo>
                  <a:lnTo>
                    <a:pt x="1580896" y="329691"/>
                  </a:lnTo>
                  <a:lnTo>
                    <a:pt x="1597358" y="393525"/>
                  </a:lnTo>
                  <a:lnTo>
                    <a:pt x="1602866" y="465454"/>
                  </a:lnTo>
                  <a:lnTo>
                    <a:pt x="1601485" y="500362"/>
                  </a:lnTo>
                  <a:lnTo>
                    <a:pt x="1590436" y="564699"/>
                  </a:lnTo>
                  <a:lnTo>
                    <a:pt x="1568575" y="621010"/>
                  </a:lnTo>
                  <a:lnTo>
                    <a:pt x="1537281" y="665293"/>
                  </a:lnTo>
                  <a:lnTo>
                    <a:pt x="1497300" y="696364"/>
                  </a:lnTo>
                  <a:lnTo>
                    <a:pt x="1452203" y="711414"/>
                  </a:lnTo>
                  <a:lnTo>
                    <a:pt x="1427988" y="712724"/>
                  </a:lnTo>
                  <a:lnTo>
                    <a:pt x="1426210" y="712724"/>
                  </a:lnTo>
                  <a:lnTo>
                    <a:pt x="1424559" y="712597"/>
                  </a:lnTo>
                  <a:lnTo>
                    <a:pt x="1422780" y="712597"/>
                  </a:lnTo>
                  <a:lnTo>
                    <a:pt x="1422780" y="768318"/>
                  </a:lnTo>
                  <a:lnTo>
                    <a:pt x="1422780" y="824039"/>
                  </a:lnTo>
                  <a:lnTo>
                    <a:pt x="1422780" y="879760"/>
                  </a:lnTo>
                  <a:lnTo>
                    <a:pt x="1422780" y="935482"/>
                  </a:lnTo>
                  <a:lnTo>
                    <a:pt x="1409656" y="935099"/>
                  </a:lnTo>
                  <a:lnTo>
                    <a:pt x="1396555" y="934704"/>
                  </a:lnTo>
                  <a:lnTo>
                    <a:pt x="1383454" y="934285"/>
                  </a:lnTo>
                  <a:lnTo>
                    <a:pt x="1370329" y="933830"/>
                  </a:lnTo>
                  <a:lnTo>
                    <a:pt x="1370329" y="878109"/>
                  </a:lnTo>
                  <a:lnTo>
                    <a:pt x="1370329" y="822388"/>
                  </a:lnTo>
                  <a:lnTo>
                    <a:pt x="1370329" y="766667"/>
                  </a:lnTo>
                  <a:lnTo>
                    <a:pt x="1370329" y="710946"/>
                  </a:lnTo>
                  <a:lnTo>
                    <a:pt x="1368678" y="710946"/>
                  </a:lnTo>
                  <a:lnTo>
                    <a:pt x="1366901" y="710819"/>
                  </a:lnTo>
                  <a:lnTo>
                    <a:pt x="1365250" y="710819"/>
                  </a:lnTo>
                  <a:lnTo>
                    <a:pt x="1341110" y="707961"/>
                  </a:lnTo>
                  <a:lnTo>
                    <a:pt x="1296116" y="690244"/>
                  </a:lnTo>
                  <a:lnTo>
                    <a:pt x="1256282" y="656959"/>
                  </a:lnTo>
                  <a:lnTo>
                    <a:pt x="1224988" y="610770"/>
                  </a:lnTo>
                  <a:lnTo>
                    <a:pt x="1202908" y="552958"/>
                  </a:lnTo>
                  <a:lnTo>
                    <a:pt x="1191756" y="487616"/>
                  </a:lnTo>
                  <a:lnTo>
                    <a:pt x="1190370" y="452374"/>
                  </a:lnTo>
                  <a:lnTo>
                    <a:pt x="1193371" y="397581"/>
                  </a:lnTo>
                  <a:lnTo>
                    <a:pt x="1202372" y="348456"/>
                  </a:lnTo>
                  <a:lnTo>
                    <a:pt x="1217374" y="304998"/>
                  </a:lnTo>
                  <a:lnTo>
                    <a:pt x="1238377" y="267208"/>
                  </a:lnTo>
                  <a:lnTo>
                    <a:pt x="1264290" y="236870"/>
                  </a:lnTo>
                  <a:lnTo>
                    <a:pt x="1327691" y="203342"/>
                  </a:lnTo>
                  <a:lnTo>
                    <a:pt x="1365250" y="200151"/>
                  </a:lnTo>
                  <a:lnTo>
                    <a:pt x="1366901" y="200278"/>
                  </a:lnTo>
                  <a:lnTo>
                    <a:pt x="1368678" y="200278"/>
                  </a:lnTo>
                  <a:lnTo>
                    <a:pt x="1370329" y="200405"/>
                  </a:lnTo>
                  <a:lnTo>
                    <a:pt x="1370329" y="150304"/>
                  </a:lnTo>
                  <a:lnTo>
                    <a:pt x="1370329" y="100202"/>
                  </a:lnTo>
                  <a:lnTo>
                    <a:pt x="1370329" y="50101"/>
                  </a:lnTo>
                  <a:lnTo>
                    <a:pt x="1370329" y="0"/>
                  </a:lnTo>
                  <a:close/>
                </a:path>
              </a:pathLst>
            </a:custGeom>
            <a:ln w="18288">
              <a:solidFill>
                <a:srgbClr val="FBF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13499" y="2492890"/>
              <a:ext cx="8712962" cy="4242308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713867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713867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2196465"/>
            <a:chOff x="152400" y="152400"/>
            <a:chExt cx="8814435" cy="2196465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203454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203454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7622" y="355854"/>
              <a:ext cx="5760720" cy="1993264"/>
            </a:xfrm>
            <a:custGeom>
              <a:rect l="l" t="t" r="r" b="b"/>
              <a:pathLst>
                <a:path w="5760720" h="1993264">
                  <a:moveTo>
                    <a:pt x="5760592" y="0"/>
                  </a:moveTo>
                  <a:lnTo>
                    <a:pt x="0" y="0"/>
                  </a:lnTo>
                  <a:lnTo>
                    <a:pt x="0" y="1993011"/>
                  </a:lnTo>
                  <a:lnTo>
                    <a:pt x="5760592" y="1993011"/>
                  </a:lnTo>
                  <a:lnTo>
                    <a:pt x="5760592" y="0"/>
                  </a:lnTo>
                  <a:close/>
                </a:path>
              </a:pathLst>
            </a:custGeom>
            <a:solidFill>
              <a:srgbClr val="B1B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 algn="just">
              <a:lnSpc>
                <a:spcPct val="100000"/>
              </a:lnSpc>
              <a:spcBef>
                <a:spcPts val="105"/>
              </a:spcBef>
            </a:pPr>
            <a:r>
              <a:rPr sz="2800" b="0" spc="125">
                <a:solidFill>
                  <a:srgbClr val="000000"/>
                </a:solidFill>
                <a:latin typeface="Franklin Gothic Medium"/>
                <a:cs typeface="Franklin Gothic Medium"/>
              </a:rPr>
              <a:t>КОФЕ ДЛЯ </a:t>
            </a:r>
            <a:r>
              <a:rPr sz="2800" b="0" spc="160">
                <a:solidFill>
                  <a:srgbClr val="000000"/>
                </a:solidFill>
                <a:latin typeface="Franklin Gothic Medium"/>
                <a:cs typeface="Franklin Gothic Medium"/>
              </a:rPr>
              <a:t>ЛЮБОГО </a:t>
            </a:r>
            <a:r>
              <a:rPr sz="2800" b="0" spc="165">
                <a:solidFill>
                  <a:srgbClr val="000000"/>
                </a:solidFill>
                <a:latin typeface="Franklin Gothic Medium"/>
                <a:cs typeface="Franklin Gothic Medium"/>
              </a:rPr>
              <a:t>ВКУСА, </a:t>
            </a:r>
            <a:r>
              <a:rPr sz="2800" b="0" spc="17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sz="2800" b="0" spc="125">
                <a:solidFill>
                  <a:srgbClr val="000000"/>
                </a:solidFill>
                <a:latin typeface="Franklin Gothic Medium"/>
                <a:cs typeface="Franklin Gothic Medium"/>
              </a:rPr>
              <a:t>ВАМ </a:t>
            </a:r>
            <a:r>
              <a:rPr sz="2800" b="0" spc="185">
                <a:solidFill>
                  <a:srgbClr val="000000"/>
                </a:solidFill>
                <a:latin typeface="Franklin Gothic Medium"/>
                <a:cs typeface="Franklin Gothic Medium"/>
              </a:rPr>
              <a:t>НАЛЬЕТ </a:t>
            </a:r>
            <a:r>
              <a:rPr sz="2800" b="0" spc="5">
                <a:solidFill>
                  <a:srgbClr val="000000"/>
                </a:solidFill>
                <a:latin typeface="Franklin Gothic Medium"/>
                <a:cs typeface="Franklin Gothic Medium"/>
              </a:rPr>
              <a:t>В </a:t>
            </a:r>
            <a:r>
              <a:rPr sz="2800" b="0" spc="114">
                <a:solidFill>
                  <a:srgbClr val="000000"/>
                </a:solidFill>
                <a:latin typeface="Franklin Gothic Medium"/>
                <a:cs typeface="Franklin Gothic Medium"/>
              </a:rPr>
              <a:t>ДВА </a:t>
            </a:r>
            <a:r>
              <a:rPr sz="2800" b="0" spc="155">
                <a:solidFill>
                  <a:srgbClr val="000000"/>
                </a:solidFill>
                <a:latin typeface="Franklin Gothic Medium"/>
                <a:cs typeface="Franklin Gothic Medium"/>
              </a:rPr>
              <a:t>СЧЕТА. </a:t>
            </a:r>
            <a:r>
              <a:rPr sz="2800" b="0" spc="16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sz="2800" b="0" spc="170">
                <a:solidFill>
                  <a:srgbClr val="000000"/>
                </a:solidFill>
                <a:latin typeface="Franklin Gothic Medium"/>
                <a:cs typeface="Franklin Gothic Medium"/>
              </a:rPr>
              <a:t>НАРИСУЕТ</a:t>
            </a:r>
            <a:r>
              <a:rPr sz="2800" b="0" spc="36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sz="2800" b="0">
                <a:solidFill>
                  <a:srgbClr val="000000"/>
                </a:solidFill>
                <a:latin typeface="Franklin Gothic Medium"/>
                <a:cs typeface="Franklin Gothic Medium"/>
              </a:rPr>
              <a:t>В</a:t>
            </a:r>
            <a:r>
              <a:rPr sz="2800" b="0" spc="39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sz="2800" b="0" spc="130">
                <a:solidFill>
                  <a:srgbClr val="000000"/>
                </a:solidFill>
                <a:latin typeface="Franklin Gothic Medium"/>
                <a:cs typeface="Franklin Gothic Medium"/>
              </a:rPr>
              <a:t>НЕМ</a:t>
            </a:r>
            <a:r>
              <a:rPr sz="2800" b="0" spc="36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sz="2800" b="0" spc="160">
                <a:solidFill>
                  <a:srgbClr val="000000"/>
                </a:solidFill>
                <a:latin typeface="Franklin Gothic Medium"/>
                <a:cs typeface="Franklin Gothic Medium"/>
              </a:rPr>
              <a:t>ИСКУСНО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073" y="1754835"/>
            <a:ext cx="35845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82445"/>
                <a:tab pos="2138680"/>
              </a:tabLst>
            </a:pPr>
            <a:r>
              <a:rPr sz="2800" spc="165">
                <a:latin typeface="Franklin Gothic Medium"/>
                <a:cs typeface="Franklin Gothic Medium"/>
              </a:rPr>
              <a:t>Б</a:t>
            </a:r>
            <a:r>
              <a:rPr sz="2800" spc="200">
                <a:latin typeface="Franklin Gothic Medium"/>
                <a:cs typeface="Franklin Gothic Medium"/>
              </a:rPr>
              <a:t>А</a:t>
            </a:r>
            <a:r>
              <a:rPr sz="2800" spc="190">
                <a:latin typeface="Franklin Gothic Medium"/>
                <a:cs typeface="Franklin Gothic Medium"/>
              </a:rPr>
              <a:t>Б</a:t>
            </a:r>
            <a:r>
              <a:rPr sz="2800" spc="160">
                <a:latin typeface="Franklin Gothic Medium"/>
                <a:cs typeface="Franklin Gothic Medium"/>
              </a:rPr>
              <a:t>О</a:t>
            </a:r>
            <a:r>
              <a:rPr sz="2800" spc="195">
                <a:latin typeface="Franklin Gothic Medium"/>
                <a:cs typeface="Franklin Gothic Medium"/>
              </a:rPr>
              <a:t>ЧК</a:t>
            </a:r>
            <a:r>
              <a:rPr sz="2800" spc="5">
                <a:latin typeface="Franklin Gothic Medium"/>
                <a:cs typeface="Franklin Gothic Medium"/>
              </a:rPr>
              <a:t>У</a:t>
            </a:r>
            <a:r>
              <a:rPr sz="2800">
                <a:latin typeface="Franklin Gothic Medium"/>
                <a:cs typeface="Franklin Gothic Medium"/>
              </a:rPr>
              <a:t>	</a:t>
            </a:r>
            <a:r>
              <a:rPr sz="2800" spc="5">
                <a:latin typeface="Franklin Gothic Medium"/>
                <a:cs typeface="Franklin Gothic Medium"/>
              </a:rPr>
              <a:t>В</a:t>
            </a:r>
            <a:r>
              <a:rPr sz="2800">
                <a:latin typeface="Franklin Gothic Medium"/>
                <a:cs typeface="Franklin Gothic Medium"/>
              </a:rPr>
              <a:t>	</a:t>
            </a:r>
            <a:r>
              <a:rPr sz="2800" spc="195">
                <a:latin typeface="Franklin Gothic Medium"/>
                <a:cs typeface="Franklin Gothic Medium"/>
              </a:rPr>
              <a:t>П</a:t>
            </a:r>
            <a:r>
              <a:rPr sz="2800" spc="160">
                <a:latin typeface="Franklin Gothic Medium"/>
                <a:cs typeface="Franklin Gothic Medium"/>
              </a:rPr>
              <a:t>О</a:t>
            </a:r>
            <a:r>
              <a:rPr sz="2800" spc="200">
                <a:latin typeface="Franklin Gothic Medium"/>
                <a:cs typeface="Franklin Gothic Medium"/>
              </a:rPr>
              <a:t>ЛЕ</a:t>
            </a:r>
            <a:r>
              <a:rPr sz="2800" spc="204">
                <a:latin typeface="Franklin Gothic Medium"/>
                <a:cs typeface="Franklin Gothic Medium"/>
              </a:rPr>
              <a:t>Т</a:t>
            </a:r>
            <a:r>
              <a:rPr sz="2800" spc="200">
                <a:latin typeface="Franklin Gothic Medium"/>
                <a:cs typeface="Franklin Gothic Medium"/>
              </a:rPr>
              <a:t>Е</a:t>
            </a:r>
            <a:r>
              <a:rPr sz="2800">
                <a:latin typeface="Franklin Gothic Medium"/>
                <a:cs typeface="Franklin Gothic Medium"/>
              </a:rPr>
              <a:t>.</a:t>
            </a:r>
          </a:p>
        </p:txBody>
      </p:sp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37" y="2492844"/>
            <a:ext cx="3888486" cy="38884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996945"/>
            <a:ext cx="4218178" cy="23762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 rot="10860000">
            <a:off x="4298889" y="6242489"/>
            <a:ext cx="128507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0">
                <a:latin typeface="Franklin Gothic Medium"/>
                <a:cs typeface="Franklin Gothic Medium"/>
              </a:rPr>
              <a:t>БАРИ</a:t>
            </a:r>
            <a:r>
              <a:rPr sz="3600" spc="-75" baseline="2314">
                <a:latin typeface="Franklin Gothic Medium"/>
                <a:cs typeface="Franklin Gothic Medium"/>
              </a:rPr>
              <a:t>С</a:t>
            </a:r>
            <a:r>
              <a:rPr sz="3600" spc="-75" baseline="3472">
                <a:latin typeface="Franklin Gothic Medium"/>
                <a:cs typeface="Franklin Gothic Medium"/>
              </a:rPr>
              <a:t>ТА</a:t>
            </a:r>
            <a:endParaRPr sz="3600" baseline="3472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1200277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1200277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2682875"/>
            <a:chOff x="152400" y="152400"/>
            <a:chExt cx="8814435" cy="2682875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468249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11729" y="620648"/>
              <a:ext cx="4615180" cy="2214880"/>
            </a:xfrm>
            <a:custGeom>
              <a:rect l="l" t="t" r="r" b="b"/>
              <a:pathLst>
                <a:path w="4615180" h="2214880">
                  <a:moveTo>
                    <a:pt x="4614926" y="0"/>
                  </a:moveTo>
                  <a:lnTo>
                    <a:pt x="0" y="0"/>
                  </a:lnTo>
                  <a:lnTo>
                    <a:pt x="0" y="2214626"/>
                  </a:lnTo>
                  <a:lnTo>
                    <a:pt x="4614926" y="2214626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90A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89986" y="880617"/>
            <a:ext cx="4059554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 marR="575310" indent="271145">
              <a:lnSpc>
                <a:spcPct val="100000"/>
              </a:lnSpc>
              <a:spcBef>
                <a:spcPts val="100"/>
              </a:spcBef>
            </a:pPr>
            <a:r>
              <a:rPr sz="3600" b="1" spc="175">
                <a:solidFill>
                  <a:srgbClr val="FFFFFF"/>
                </a:solidFill>
                <a:latin typeface="Franklin Gothic Medium"/>
                <a:cs typeface="Franklin Gothic Medium"/>
              </a:rPr>
              <a:t>СОЧИНЯТЬ </a:t>
            </a:r>
            <a:r>
              <a:rPr sz="3600" b="1" spc="18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50">
                <a:solidFill>
                  <a:srgbClr val="FFFFFF"/>
                </a:solidFill>
                <a:latin typeface="Franklin Gothic Medium"/>
                <a:cs typeface="Franklin Gothic Medium"/>
              </a:rPr>
              <a:t>ЗАКОНЫ</a:t>
            </a:r>
            <a:r>
              <a:rPr sz="3600" b="1" spc="25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80">
                <a:solidFill>
                  <a:srgbClr val="FFFFFF"/>
                </a:solidFill>
                <a:latin typeface="Franklin Gothic Medium"/>
                <a:cs typeface="Franklin Gothic Medium"/>
              </a:rPr>
              <a:t>РАД</a:t>
            </a:r>
            <a:endParaRPr sz="3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spc="-5">
                <a:solidFill>
                  <a:srgbClr val="FFFFFF"/>
                </a:solidFill>
                <a:latin typeface="Franklin Gothic Medium"/>
                <a:cs typeface="Franklin Gothic Medium"/>
              </a:rPr>
              <a:t>В</a:t>
            </a:r>
            <a:r>
              <a:rPr sz="3600" b="1" spc="36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50">
                <a:solidFill>
                  <a:srgbClr val="FFFFFF"/>
                </a:solidFill>
                <a:latin typeface="Franklin Gothic Medium"/>
                <a:cs typeface="Franklin Gothic Medium"/>
              </a:rPr>
              <a:t>ДУМЕ</a:t>
            </a:r>
            <a:r>
              <a:rPr sz="3600" b="1" spc="35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60">
                <a:solidFill>
                  <a:srgbClr val="FFFFFF"/>
                </a:solidFill>
                <a:latin typeface="Franklin Gothic Medium"/>
                <a:cs typeface="Franklin Gothic Medium"/>
              </a:rPr>
              <a:t>НАШЕЙ</a:t>
            </a:r>
            <a:r>
              <a:rPr sz="3600" b="1" spc="4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204">
                <a:solidFill>
                  <a:srgbClr val="FFFFFF"/>
                </a:solidFill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532" y="2132850"/>
            <a:ext cx="8594090" cy="4572000"/>
            <a:chOff x="323532" y="2132850"/>
            <a:chExt cx="8594090" cy="4572000"/>
          </a:xfrm>
        </p:grpSpPr>
        <p:pic>
          <p:nvPicPr>
            <p:cNvPr id="8" name="object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3532" y="2132850"/>
              <a:ext cx="2476500" cy="457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31820" y="3140925"/>
              <a:ext cx="5785231" cy="345643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 rot="10860000">
            <a:off x="4099106" y="6245232"/>
            <a:ext cx="119828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70">
                <a:latin typeface="Franklin Gothic Medium"/>
                <a:cs typeface="Franklin Gothic Medium"/>
              </a:rPr>
              <a:t>Д</a:t>
            </a:r>
            <a:r>
              <a:rPr sz="3600" spc="-104" baseline="1157">
                <a:latin typeface="Franklin Gothic Medium"/>
                <a:cs typeface="Franklin Gothic Medium"/>
              </a:rPr>
              <a:t>ЕПУ</a:t>
            </a:r>
            <a:r>
              <a:rPr sz="3600" spc="-104" baseline="2314">
                <a:latin typeface="Franklin Gothic Medium"/>
                <a:cs typeface="Franklin Gothic Medium"/>
              </a:rPr>
              <a:t>ТА</a:t>
            </a:r>
            <a:r>
              <a:rPr sz="3600" spc="-104" baseline="3472">
                <a:latin typeface="Franklin Gothic Medium"/>
                <a:cs typeface="Franklin Gothic Medium"/>
              </a:rPr>
              <a:t>Т</a:t>
            </a:r>
            <a:endParaRPr sz="3600" baseline="3472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2071751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2071751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3554729"/>
            <a:chOff x="152400" y="152400"/>
            <a:chExt cx="8814435" cy="3554729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1044321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1044321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3964" y="1196721"/>
              <a:ext cx="4329430" cy="2510155"/>
            </a:xfrm>
            <a:custGeom>
              <a:rect l="l" t="t" r="r" b="b"/>
              <a:pathLst>
                <a:path w="4329430" h="2510154">
                  <a:moveTo>
                    <a:pt x="4329176" y="0"/>
                  </a:moveTo>
                  <a:lnTo>
                    <a:pt x="0" y="0"/>
                  </a:lnTo>
                  <a:lnTo>
                    <a:pt x="0" y="2510028"/>
                  </a:lnTo>
                  <a:lnTo>
                    <a:pt x="4329176" y="2510028"/>
                  </a:lnTo>
                  <a:lnTo>
                    <a:pt x="4329176" y="0"/>
                  </a:lnTo>
                  <a:close/>
                </a:path>
              </a:pathLst>
            </a:custGeom>
            <a:solidFill>
              <a:srgbClr val="C4B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51375" y="1330197"/>
            <a:ext cx="357124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210">
                <a:solidFill>
                  <a:srgbClr val="FFFFFF"/>
                </a:solidFill>
                <a:latin typeface="Franklin Gothic Medium"/>
                <a:cs typeface="Franklin Gothic Medium"/>
              </a:rPr>
              <a:t>С</a:t>
            </a:r>
            <a:r>
              <a:rPr sz="3600" b="1" spc="215">
                <a:solidFill>
                  <a:srgbClr val="FFFFFF"/>
                </a:solidFill>
                <a:latin typeface="Franklin Gothic Medium"/>
                <a:cs typeface="Franklin Gothic Medium"/>
              </a:rPr>
              <a:t>П</a:t>
            </a:r>
            <a:r>
              <a:rPr sz="3600" b="1" spc="45">
                <a:solidFill>
                  <a:srgbClr val="FFFFFF"/>
                </a:solidFill>
                <a:latin typeface="Franklin Gothic Medium"/>
                <a:cs typeface="Franklin Gothic Medium"/>
              </a:rPr>
              <a:t>Р</a:t>
            </a:r>
            <a:r>
              <a:rPr sz="3600" b="1" spc="20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3600" b="1" spc="204">
                <a:solidFill>
                  <a:srgbClr val="FFFFFF"/>
                </a:solidFill>
                <a:latin typeface="Franklin Gothic Medium"/>
                <a:cs typeface="Franklin Gothic Medium"/>
              </a:rPr>
              <a:t>В</a:t>
            </a:r>
            <a:r>
              <a:rPr sz="3600" b="1" spc="195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3600" b="1" spc="200">
                <a:solidFill>
                  <a:srgbClr val="FFFFFF"/>
                </a:solidFill>
                <a:latin typeface="Franklin Gothic Medium"/>
                <a:cs typeface="Franklin Gothic Medium"/>
              </a:rPr>
              <a:t>Д</a:t>
            </a:r>
            <a:r>
              <a:rPr sz="3600" b="1" spc="210">
                <a:solidFill>
                  <a:srgbClr val="FFFFFF"/>
                </a:solidFill>
                <a:latin typeface="Franklin Gothic Medium"/>
                <a:cs typeface="Franklin Gothic Medium"/>
              </a:rPr>
              <a:t>Л</a:t>
            </a:r>
            <a:r>
              <a:rPr sz="3600" b="1" spc="190">
                <a:solidFill>
                  <a:srgbClr val="FFFFFF"/>
                </a:solidFill>
                <a:latin typeface="Franklin Gothic Medium"/>
                <a:cs typeface="Franklin Gothic Medium"/>
              </a:rPr>
              <a:t>И</a:t>
            </a:r>
            <a:r>
              <a:rPr sz="3600" b="1" spc="204">
                <a:solidFill>
                  <a:srgbClr val="FFFFFF"/>
                </a:solidFill>
                <a:latin typeface="Franklin Gothic Medium"/>
                <a:cs typeface="Franklin Gothic Medium"/>
              </a:rPr>
              <a:t>В</a:t>
            </a:r>
            <a:r>
              <a:rPr sz="3600" b="1" spc="195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3600" b="1" spc="-5">
                <a:solidFill>
                  <a:srgbClr val="FFFFFF"/>
                </a:solidFill>
                <a:latin typeface="Franklin Gothic Medium"/>
                <a:cs typeface="Franklin Gothic Medium"/>
              </a:rPr>
              <a:t>Й  </a:t>
            </a:r>
            <a:r>
              <a:rPr sz="3600" b="1" spc="165">
                <a:solidFill>
                  <a:srgbClr val="FFFFFF"/>
                </a:solidFill>
                <a:latin typeface="Franklin Gothic Medium"/>
                <a:cs typeface="Franklin Gothic Medium"/>
              </a:rPr>
              <a:t>ВСЕХ,</a:t>
            </a:r>
            <a:r>
              <a:rPr sz="3600" b="1" spc="31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75">
                <a:solidFill>
                  <a:srgbClr val="FFFFFF"/>
                </a:solidFill>
                <a:latin typeface="Franklin Gothic Medium"/>
                <a:cs typeface="Franklin Gothic Medium"/>
              </a:rPr>
              <a:t>ДРУЗЬЯ, </a:t>
            </a:r>
            <a:r>
              <a:rPr sz="3600" b="1" spc="18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75">
                <a:solidFill>
                  <a:srgbClr val="FFFFFF"/>
                </a:solidFill>
                <a:latin typeface="Franklin Gothic Medium"/>
                <a:cs typeface="Franklin Gothic Medium"/>
              </a:rPr>
              <a:t>СПОРЫ</a:t>
            </a:r>
            <a:r>
              <a:rPr sz="3600" b="1" spc="29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40">
                <a:solidFill>
                  <a:srgbClr val="FFFFFF"/>
                </a:solidFill>
                <a:latin typeface="Franklin Gothic Medium"/>
                <a:cs typeface="Franklin Gothic Medium"/>
              </a:rPr>
              <a:t>ВСЕ</a:t>
            </a:r>
            <a:endParaRPr sz="3600">
              <a:latin typeface="Franklin Gothic Medium"/>
              <a:cs typeface="Franklin Gothic Medium"/>
            </a:endParaRPr>
          </a:p>
          <a:p>
            <a:pPr marL="24130" algn="ctr">
              <a:lnSpc>
                <a:spcPct val="100000"/>
              </a:lnSpc>
              <a:spcBef>
                <a:spcPts val="5"/>
              </a:spcBef>
            </a:pPr>
            <a:r>
              <a:rPr sz="3600" b="1" spc="165">
                <a:solidFill>
                  <a:srgbClr val="FFFFFF"/>
                </a:solidFill>
                <a:latin typeface="Franklin Gothic Medium"/>
                <a:cs typeface="Franklin Gothic Medium"/>
              </a:rPr>
              <a:t>РЕШИТ</a:t>
            </a:r>
            <a:r>
              <a:rPr sz="3600" b="1" spc="32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204">
                <a:solidFill>
                  <a:srgbClr val="FFFFFF"/>
                </a:solidFill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 rot="10860000">
            <a:off x="4377701" y="6245232"/>
            <a:ext cx="9301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0">
                <a:latin typeface="Franklin Gothic Medium"/>
                <a:cs typeface="Franklin Gothic Medium"/>
              </a:rPr>
              <a:t>СУ</a:t>
            </a:r>
            <a:r>
              <a:rPr sz="3600" spc="-75" baseline="1157">
                <a:latin typeface="Franklin Gothic Medium"/>
                <a:cs typeface="Franklin Gothic Medium"/>
              </a:rPr>
              <a:t>ДЬЯ</a:t>
            </a:r>
            <a:endParaRPr sz="3600" baseline="1157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9597" y="1556791"/>
            <a:ext cx="4876800" cy="4381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353822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353822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1836420"/>
            <a:chOff x="152400" y="152400"/>
            <a:chExt cx="8814435" cy="1836420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396252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396252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7622" y="548640"/>
              <a:ext cx="5843270" cy="1440180"/>
            </a:xfrm>
            <a:custGeom>
              <a:rect l="l" t="t" r="r" b="b"/>
              <a:pathLst>
                <a:path w="5843270" h="1440180">
                  <a:moveTo>
                    <a:pt x="5843015" y="0"/>
                  </a:moveTo>
                  <a:lnTo>
                    <a:pt x="0" y="0"/>
                  </a:lnTo>
                  <a:lnTo>
                    <a:pt x="0" y="1440179"/>
                  </a:lnTo>
                  <a:lnTo>
                    <a:pt x="5843015" y="1440179"/>
                  </a:lnTo>
                  <a:lnTo>
                    <a:pt x="5843015" y="0"/>
                  </a:lnTo>
                  <a:close/>
                </a:path>
              </a:pathLst>
            </a:custGeom>
            <a:solidFill>
              <a:srgbClr val="7D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48460" y="756666"/>
            <a:ext cx="564197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90"/>
              </a:spcBef>
              <a:tabLst>
                <a:tab pos="4102100"/>
                <a:tab pos="5327015"/>
              </a:tabLst>
            </a:pPr>
            <a:r>
              <a:rPr sz="3200" spc="100"/>
              <a:t>ОН</a:t>
            </a:r>
            <a:r>
              <a:rPr sz="3200" spc="360"/>
              <a:t> </a:t>
            </a:r>
            <a:r>
              <a:rPr sz="3200" spc="180"/>
              <a:t>ФИНАНСОВЫЙ</a:t>
            </a:r>
            <a:r>
              <a:rPr sz="3200" spc="310"/>
              <a:t> </a:t>
            </a:r>
            <a:r>
              <a:rPr sz="3200" spc="110"/>
              <a:t>ФАКИР, </a:t>
            </a:r>
            <a:r>
              <a:rPr sz="3200" spc="114"/>
              <a:t> </a:t>
            </a:r>
            <a:r>
              <a:rPr sz="3200" spc="-5"/>
              <a:t>В</a:t>
            </a:r>
            <a:r>
              <a:rPr sz="3200" spc="400"/>
              <a:t> </a:t>
            </a:r>
            <a:r>
              <a:rPr sz="3200" spc="140"/>
              <a:t>БАНК</a:t>
            </a:r>
            <a:r>
              <a:rPr sz="3200" spc="405"/>
              <a:t> </a:t>
            </a:r>
            <a:r>
              <a:rPr sz="3200" spc="-5"/>
              <a:t>К</a:t>
            </a:r>
            <a:r>
              <a:rPr sz="3200" spc="380"/>
              <a:t> </a:t>
            </a:r>
            <a:r>
              <a:rPr sz="3200" spc="150"/>
              <a:t>СЕБЕ</a:t>
            </a:r>
            <a:r>
              <a:rPr sz="3200" spc="390"/>
              <a:t> </a:t>
            </a:r>
            <a:r>
              <a:rPr sz="3200" spc="100"/>
              <a:t>ВАС	</a:t>
            </a:r>
            <a:r>
              <a:rPr sz="3200" spc="145"/>
              <a:t>ЖДЁТ	</a:t>
            </a:r>
            <a:r>
              <a:rPr sz="2400" spc="135"/>
              <a:t>...</a:t>
            </a:r>
            <a:r>
              <a:rPr sz="2400" spc="-390"/>
              <a:t> 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095" y="1700860"/>
            <a:ext cx="6097904" cy="51571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 rot="10860000">
            <a:off x="4124520" y="6245232"/>
            <a:ext cx="117312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35">
                <a:latin typeface="Franklin Gothic Medium"/>
                <a:cs typeface="Franklin Gothic Medium"/>
              </a:rPr>
              <a:t>БА</a:t>
            </a:r>
            <a:r>
              <a:rPr sz="3600" spc="-52" baseline="1157">
                <a:latin typeface="Franklin Gothic Medium"/>
                <a:cs typeface="Franklin Gothic Medium"/>
              </a:rPr>
              <a:t>НК</a:t>
            </a:r>
            <a:r>
              <a:rPr sz="3600" spc="-52" baseline="2314">
                <a:latin typeface="Franklin Gothic Medium"/>
                <a:cs typeface="Franklin Gothic Medium"/>
              </a:rPr>
              <a:t>ИР</a:t>
            </a:r>
            <a:endParaRPr sz="3600" baseline="2314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1063625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1063625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2546350"/>
            <a:chOff x="152400" y="152400"/>
            <a:chExt cx="8814435" cy="2546350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324231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324231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7667" y="476631"/>
              <a:ext cx="5267325" cy="2222500"/>
            </a:xfrm>
            <a:custGeom>
              <a:rect l="l" t="t" r="r" b="b"/>
              <a:pathLst>
                <a:path w="5267325" h="2222500">
                  <a:moveTo>
                    <a:pt x="5266944" y="0"/>
                  </a:moveTo>
                  <a:lnTo>
                    <a:pt x="0" y="0"/>
                  </a:lnTo>
                  <a:lnTo>
                    <a:pt x="0" y="2221992"/>
                  </a:lnTo>
                  <a:lnTo>
                    <a:pt x="5266944" y="2221992"/>
                  </a:lnTo>
                  <a:lnTo>
                    <a:pt x="5266944" y="0"/>
                  </a:lnTo>
                  <a:close/>
                </a:path>
              </a:pathLst>
            </a:custGeom>
            <a:solidFill>
              <a:srgbClr val="7D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7898" y="474344"/>
            <a:ext cx="48787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635" marR="5080" indent="-411480">
              <a:lnSpc>
                <a:spcPct val="100000"/>
              </a:lnSpc>
              <a:spcBef>
                <a:spcPts val="100"/>
              </a:spcBef>
            </a:pPr>
            <a:r>
              <a:rPr spc="-5"/>
              <a:t>В</a:t>
            </a:r>
            <a:r>
              <a:rPr spc="340"/>
              <a:t> </a:t>
            </a:r>
            <a:r>
              <a:rPr spc="155" smtClean="0"/>
              <a:t>М</a:t>
            </a:r>
            <a:r>
              <a:rPr lang="ru-RU" spc="155"/>
              <a:t>И</a:t>
            </a:r>
            <a:r>
              <a:rPr spc="155" smtClean="0"/>
              <a:t>РЕ</a:t>
            </a:r>
            <a:r>
              <a:rPr spc="305" smtClean="0"/>
              <a:t> </a:t>
            </a:r>
            <a:r>
              <a:rPr spc="165"/>
              <a:t>КОВАРНОМ </a:t>
            </a:r>
            <a:r>
              <a:rPr spc="-885"/>
              <a:t> </a:t>
            </a:r>
            <a:r>
              <a:rPr spc="165"/>
              <a:t>ТОВАРОВ</a:t>
            </a:r>
            <a:r>
              <a:rPr spc="310"/>
              <a:t> </a:t>
            </a:r>
            <a:r>
              <a:rPr spc="-5"/>
              <a:t>И</a:t>
            </a:r>
            <a:r>
              <a:rPr spc="375"/>
              <a:t> </a:t>
            </a:r>
            <a:r>
              <a:rPr spc="130"/>
              <a:t>ЦЕН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30220" y="1563446"/>
            <a:ext cx="39941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0130" marR="5080" indent="-1028065">
              <a:lnSpc>
                <a:spcPct val="100000"/>
              </a:lnSpc>
              <a:spcBef>
                <a:spcPts val="100"/>
              </a:spcBef>
            </a:pPr>
            <a:r>
              <a:rPr sz="3600" b="1" spc="21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БИ</a:t>
            </a:r>
            <a:r>
              <a:rPr sz="3600" b="1" spc="20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ЗН</a:t>
            </a:r>
            <a:r>
              <a:rPr sz="3600" b="1" spc="19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3600" b="1" spc="229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С</a:t>
            </a:r>
            <a:r>
              <a:rPr sz="3600" b="1" spc="18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lang="ru-RU" sz="3600" b="1" spc="105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РАБОТУ</a:t>
            </a:r>
            <a:r>
              <a:rPr sz="3600" b="1" spc="-5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 </a:t>
            </a:r>
            <a:r>
              <a:rPr sz="3600" b="1" spc="155">
                <a:solidFill>
                  <a:srgbClr val="FFFFFF"/>
                </a:solidFill>
                <a:latin typeface="Franklin Gothic Medium"/>
                <a:cs typeface="Franklin Gothic Medium"/>
              </a:rPr>
              <a:t>ВЕДЁТ</a:t>
            </a:r>
            <a:r>
              <a:rPr sz="3600" b="1" spc="38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204">
                <a:solidFill>
                  <a:srgbClr val="FFFFFF"/>
                </a:solidFill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844840"/>
            <a:ext cx="9144000" cy="5013325"/>
            <a:chOff x="0" y="1844840"/>
            <a:chExt cx="9144000" cy="5013325"/>
          </a:xfrm>
        </p:grpSpPr>
        <p:pic>
          <p:nvPicPr>
            <p:cNvPr id="9" name="object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91586"/>
              <a:ext cx="5242242" cy="40664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60035" y="1844840"/>
              <a:ext cx="4283964" cy="485216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 rot="10860000">
            <a:off x="3848183" y="6245232"/>
            <a:ext cx="17313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25">
                <a:latin typeface="Franklin Gothic Medium"/>
                <a:cs typeface="Franklin Gothic Medium"/>
              </a:rPr>
              <a:t>БИ</a:t>
            </a:r>
            <a:r>
              <a:rPr sz="3600" spc="-37" baseline="1157">
                <a:latin typeface="Franklin Gothic Medium"/>
                <a:cs typeface="Franklin Gothic Medium"/>
              </a:rPr>
              <a:t>З</a:t>
            </a:r>
            <a:r>
              <a:rPr sz="3600" spc="-37" baseline="2314">
                <a:latin typeface="Franklin Gothic Medium"/>
                <a:cs typeface="Franklin Gothic Medium"/>
              </a:rPr>
              <a:t>НЕ</a:t>
            </a:r>
            <a:r>
              <a:rPr sz="3600" spc="-37" baseline="3472">
                <a:latin typeface="Franklin Gothic Medium"/>
                <a:cs typeface="Franklin Gothic Medium"/>
              </a:rPr>
              <a:t>СМЕ</a:t>
            </a:r>
            <a:r>
              <a:rPr sz="3600" spc="-37" baseline="4629">
                <a:latin typeface="Franklin Gothic Medium"/>
                <a:cs typeface="Franklin Gothic Medium"/>
              </a:rPr>
              <a:t>Н</a:t>
            </a:r>
            <a:endParaRPr sz="3600" baseline="4629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857885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857885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399"/>
            <a:ext cx="8814435" cy="1346835"/>
          </a:xfrm>
          <a:custGeom>
            <a:rect l="l" t="t" r="r" b="b"/>
            <a:pathLst>
              <a:path w="8814435" h="1346835">
                <a:moveTo>
                  <a:pt x="8814054" y="0"/>
                </a:moveTo>
                <a:lnTo>
                  <a:pt x="0" y="0"/>
                </a:lnTo>
                <a:lnTo>
                  <a:pt x="0" y="252222"/>
                </a:lnTo>
                <a:lnTo>
                  <a:pt x="0" y="1346454"/>
                </a:lnTo>
                <a:lnTo>
                  <a:pt x="8814054" y="1346454"/>
                </a:lnTo>
                <a:lnTo>
                  <a:pt x="8814054" y="252222"/>
                </a:lnTo>
                <a:lnTo>
                  <a:pt x="8814054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39720" y="404622"/>
            <a:ext cx="6505575" cy="6453505"/>
            <a:chOff x="2339720" y="404622"/>
            <a:chExt cx="6505575" cy="6453505"/>
          </a:xfrm>
        </p:grpSpPr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52135" y="1806066"/>
              <a:ext cx="3192780" cy="50519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39720" y="404622"/>
              <a:ext cx="4543425" cy="2088514"/>
            </a:xfrm>
            <a:custGeom>
              <a:rect l="l" t="t" r="r" b="b"/>
              <a:pathLst>
                <a:path w="4543425" h="2088514">
                  <a:moveTo>
                    <a:pt x="4543425" y="0"/>
                  </a:moveTo>
                  <a:lnTo>
                    <a:pt x="0" y="0"/>
                  </a:lnTo>
                  <a:lnTo>
                    <a:pt x="0" y="2088261"/>
                  </a:lnTo>
                  <a:lnTo>
                    <a:pt x="4543425" y="2088261"/>
                  </a:lnTo>
                  <a:lnTo>
                    <a:pt x="4543425" y="0"/>
                  </a:lnTo>
                  <a:close/>
                </a:path>
              </a:pathLst>
            </a:custGeom>
            <a:solidFill>
              <a:srgbClr val="DF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3217" y="601167"/>
            <a:ext cx="39255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</a:pPr>
            <a:r>
              <a:rPr spc="80">
                <a:solidFill>
                  <a:srgbClr val="000000"/>
                </a:solidFill>
              </a:rPr>
              <a:t>ВОР,</a:t>
            </a:r>
            <a:r>
              <a:rPr spc="220">
                <a:solidFill>
                  <a:srgbClr val="000000"/>
                </a:solidFill>
              </a:rPr>
              <a:t> </a:t>
            </a:r>
            <a:r>
              <a:rPr spc="165">
                <a:solidFill>
                  <a:srgbClr val="000000"/>
                </a:solidFill>
              </a:rPr>
              <a:t>РАЗБОЙНИК </a:t>
            </a:r>
            <a:r>
              <a:rPr spc="-885">
                <a:solidFill>
                  <a:srgbClr val="000000"/>
                </a:solidFill>
              </a:rPr>
              <a:t> </a:t>
            </a:r>
            <a:r>
              <a:rPr spc="-5">
                <a:solidFill>
                  <a:srgbClr val="000000"/>
                </a:solidFill>
              </a:rPr>
              <a:t>И</a:t>
            </a:r>
            <a:r>
              <a:rPr spc="350">
                <a:solidFill>
                  <a:srgbClr val="000000"/>
                </a:solidFill>
              </a:rPr>
              <a:t> </a:t>
            </a:r>
            <a:r>
              <a:rPr spc="185">
                <a:solidFill>
                  <a:srgbClr val="000000"/>
                </a:solidFill>
              </a:rPr>
              <a:t>КАРМАННИК,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6914" y="1699005"/>
            <a:ext cx="4248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015"/>
              </a:tabLst>
            </a:pPr>
            <a:r>
              <a:rPr sz="3600" b="1" spc="180">
                <a:latin typeface="Franklin Gothic Medium"/>
                <a:cs typeface="Franklin Gothic Medium"/>
              </a:rPr>
              <a:t>БЕРЕГИТЕСЬ!</a:t>
            </a:r>
            <a:r>
              <a:rPr sz="3600" b="1" spc="330">
                <a:latin typeface="Franklin Gothic Medium"/>
                <a:cs typeface="Franklin Gothic Medium"/>
              </a:rPr>
              <a:t> </a:t>
            </a:r>
            <a:r>
              <a:rPr sz="3600" b="1" spc="-5">
                <a:latin typeface="Franklin Gothic Medium"/>
                <a:cs typeface="Franklin Gothic Medium"/>
              </a:rPr>
              <a:t>Я	-</a:t>
            </a:r>
            <a:r>
              <a:rPr sz="3600" b="1" spc="310">
                <a:latin typeface="Franklin Gothic Medium"/>
                <a:cs typeface="Franklin Gothic Medium"/>
              </a:rPr>
              <a:t> </a:t>
            </a:r>
            <a:r>
              <a:rPr sz="3600" b="1" spc="204"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 rot="10860000">
            <a:off x="4051775" y="6242489"/>
            <a:ext cx="15342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40">
                <a:latin typeface="Franklin Gothic Medium"/>
                <a:cs typeface="Franklin Gothic Medium"/>
              </a:rPr>
              <a:t>О</a:t>
            </a:r>
            <a:r>
              <a:rPr sz="3600" spc="-60" baseline="1157">
                <a:latin typeface="Franklin Gothic Medium"/>
                <a:cs typeface="Franklin Gothic Medium"/>
              </a:rPr>
              <a:t>ХРАННИК</a:t>
            </a:r>
            <a:endParaRPr sz="3600" baseline="1157">
              <a:latin typeface="Franklin Gothic Medium"/>
              <a:cs typeface="Franklin Gothic Medium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41" y="2209774"/>
            <a:ext cx="3273933" cy="44171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</a:ln>
        </p:spPr>
        <p:txBody>
          <a:bodyPr/>
          <a:lstStyle/>
          <a:p>
            <a:pPr eaLnBrk="1" fontAlgn="auto" hangingPunct="1">
              <a:spcAft>
                <a:spcPct val="0"/>
              </a:spcAft>
              <a:defRPr/>
            </a:pPr>
            <a:br>
              <a:rPr lang="ru-RU" smtClean="0"/>
            </a:b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304800"/>
          <a:ext cx="7620000" cy="57912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2" name="Рисунок 11" descr="iCAKO2S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590800"/>
            <a:ext cx="1828800" cy="1136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iCA2WKNH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648200"/>
            <a:ext cx="1905000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1283188646_29924_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4648200"/>
            <a:ext cx="1828800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iCAT769TV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2590800"/>
            <a:ext cx="1789043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image18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838200"/>
            <a:ext cx="1981201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Заголовок 1"/>
          <p:cNvSpPr txBox="1"/>
          <p:nvPr/>
        </p:nvSpPr>
        <p:spPr>
          <a:xfrm>
            <a:off x="1371600" y="152400"/>
            <a:ext cx="6705600" cy="59131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ct val="0"/>
              </a:spcAft>
              <a:defRPr/>
            </a:pPr>
            <a:r>
              <a:rPr lang="ru-RU" sz="4400" b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Узнай профессию</a:t>
            </a:r>
            <a:endParaRPr lang="ru-RU" sz="4000" b="1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31" name="Прямоугольник 16"/>
          <p:cNvSpPr>
            <a:spLocks noChangeArrowheads="1"/>
          </p:cNvSpPr>
          <p:nvPr/>
        </p:nvSpPr>
        <p:spPr bwMode="auto">
          <a:xfrm>
            <a:off x="2286000" y="6488113"/>
            <a:ext cx="502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35504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</a:ln>
        </p:spPr>
        <p:txBody>
          <a:bodyPr/>
          <a:lstStyle/>
          <a:p>
            <a:pPr eaLnBrk="1" fontAlgn="auto" hangingPunct="1">
              <a:spcAft>
                <a:spcPct val="0"/>
              </a:spcAft>
              <a:defRPr/>
            </a:pPr>
            <a:br>
              <a:rPr lang="ru-RU" smtClean="0"/>
            </a:br>
            <a:endParaRPr lang="ru-RU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304800"/>
          <a:ext cx="7620000" cy="57912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6150" name="Рисунок 11" descr="Colorful%20notebooks%20and%20p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4724400"/>
            <a:ext cx="21494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2" descr="Glb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362200"/>
            <a:ext cx="1290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mage16_big[1]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1" y="2438400"/>
            <a:ext cx="121920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Home_Blackboar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4852894"/>
            <a:ext cx="1666875" cy="1091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учительниц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400" y="685800"/>
            <a:ext cx="141356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818219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</a:ln>
        </p:spPr>
        <p:txBody>
          <a:bodyPr/>
          <a:lstStyle/>
          <a:p>
            <a:pPr eaLnBrk="1" fontAlgn="auto" hangingPunct="1">
              <a:spcAft>
                <a:spcPct val="0"/>
              </a:spcAft>
              <a:defRPr/>
            </a:pPr>
            <a:br>
              <a:rPr lang="ru-RU" smtClean="0"/>
            </a:br>
            <a:endParaRPr lang="ru-RU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304800"/>
          <a:ext cx="7620000" cy="57912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2" name="Рисунок 11" descr="iCA9GQ4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4953000"/>
            <a:ext cx="1981200" cy="94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57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4953000"/>
            <a:ext cx="1981200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2222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2514600"/>
            <a:ext cx="127635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Рисунок 15" descr="l_G40B-0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514600"/>
            <a:ext cx="1316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10"/>
          <p:cNvSpPr>
            <a:spLocks noChangeArrowheads="1"/>
          </p:cNvSpPr>
          <p:nvPr/>
        </p:nvSpPr>
        <p:spPr bwMode="auto">
          <a:xfrm>
            <a:off x="2362200" y="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5" name="Рисунок 14" descr="shutterstock_33848398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400" y="685800"/>
            <a:ext cx="1392936" cy="209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330306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</a:ln>
        </p:spPr>
        <p:txBody>
          <a:bodyPr/>
          <a:lstStyle/>
          <a:p>
            <a:pPr eaLnBrk="1" fontAlgn="auto" hangingPunct="1">
              <a:spcAft>
                <a:spcPct val="0"/>
              </a:spcAft>
              <a:defRPr/>
            </a:pPr>
            <a:br>
              <a:rPr lang="ru-RU" smtClean="0"/>
            </a:br>
            <a:endParaRPr lang="ru-RU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304800"/>
          <a:ext cx="7620000" cy="57912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876800"/>
            <a:ext cx="1255776" cy="1100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9" name="Рисунок 12" descr="i 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8006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3" descr="i 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6670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4" descr="i 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2667000"/>
            <a:ext cx="1684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iStock_programmer_analyst_CROPPED__1231779949_306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200" y="762000"/>
            <a:ext cx="1502664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203" name="Прямоугольник 10"/>
          <p:cNvSpPr>
            <a:spLocks noChangeArrowheads="1"/>
          </p:cNvSpPr>
          <p:nvPr/>
        </p:nvSpPr>
        <p:spPr bwMode="auto">
          <a:xfrm>
            <a:off x="2438400" y="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2935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85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5045456"/>
                </a:lnTo>
                <a:lnTo>
                  <a:pt x="8831834" y="5045456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3986529"/>
            <a:chOff x="152400" y="152400"/>
            <a:chExt cx="8814435" cy="3986529"/>
          </a:xfrm>
        </p:grpSpPr>
        <p:sp>
          <p:nvSpPr>
            <p:cNvPr id="4" name="object 4"/>
            <p:cNvSpPr/>
            <p:nvPr/>
          </p:nvSpPr>
          <p:spPr>
            <a:xfrm>
              <a:off x="152400" y="152400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1346453"/>
                  </a:lnTo>
                  <a:lnTo>
                    <a:pt x="8814054" y="1346453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935479" y="476758"/>
              <a:ext cx="5438394" cy="36617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67537" y="4437088"/>
            <a:ext cx="8187055" cy="2160270"/>
          </a:xfrm>
          <a:prstGeom prst="rect">
            <a:avLst/>
          </a:prstGeom>
          <a:solidFill>
            <a:srgbClr val="DEEBEE"/>
          </a:solidFill>
          <a:ln w="9525">
            <a:solidFill>
              <a:srgbClr val="001F5F"/>
            </a:solidFill>
          </a:ln>
        </p:spPr>
        <p:txBody>
          <a:bodyPr vert="horz" wrap="square" lIns="0" tIns="250190" rIns="0" bIns="0" rtlCol="0">
            <a:spAutoFit/>
          </a:bodyPr>
          <a:lstStyle/>
          <a:p>
            <a:pPr marL="1664970" marR="560705" indent="-1125220">
              <a:lnSpc>
                <a:spcPct val="100000"/>
              </a:lnSpc>
              <a:spcBef>
                <a:spcPts val="1970"/>
              </a:spcBef>
            </a:pPr>
            <a:r>
              <a:rPr sz="3600" b="0" spc="185">
                <a:solidFill>
                  <a:srgbClr val="001F5F"/>
                </a:solidFill>
                <a:latin typeface="Malgun Gothic Semilight"/>
                <a:cs typeface="Malgun Gothic Semilight"/>
              </a:rPr>
              <a:t>ПРОФЕССИЯ-</a:t>
            </a:r>
            <a:r>
              <a:rPr sz="3600" b="0" spc="320">
                <a:solidFill>
                  <a:srgbClr val="001F5F"/>
                </a:solidFill>
                <a:latin typeface="Malgun Gothic Semilight"/>
                <a:cs typeface="Malgun Gothic Semilight"/>
              </a:rPr>
              <a:t> </a:t>
            </a:r>
            <a:r>
              <a:rPr sz="3600" b="0" spc="120">
                <a:solidFill>
                  <a:srgbClr val="001F5F"/>
                </a:solidFill>
                <a:latin typeface="Malgun Gothic Semilight"/>
                <a:cs typeface="Malgun Gothic Semilight"/>
              </a:rPr>
              <a:t>ЭТО</a:t>
            </a:r>
            <a:r>
              <a:rPr sz="3600" b="0" spc="380">
                <a:solidFill>
                  <a:srgbClr val="001F5F"/>
                </a:solidFill>
                <a:latin typeface="Malgun Gothic Semilight"/>
                <a:cs typeface="Malgun Gothic Semilight"/>
              </a:rPr>
              <a:t> </a:t>
            </a:r>
            <a:r>
              <a:rPr sz="3600" b="0" spc="160">
                <a:solidFill>
                  <a:srgbClr val="001F5F"/>
                </a:solidFill>
                <a:latin typeface="Malgun Gothic Semilight"/>
                <a:cs typeface="Malgun Gothic Semilight"/>
              </a:rPr>
              <a:t>ОСНОВНОЕ </a:t>
            </a:r>
            <a:r>
              <a:rPr sz="3600" b="0" spc="-994">
                <a:solidFill>
                  <a:srgbClr val="001F5F"/>
                </a:solidFill>
                <a:latin typeface="Malgun Gothic Semilight"/>
                <a:cs typeface="Malgun Gothic Semilight"/>
              </a:rPr>
              <a:t> </a:t>
            </a:r>
            <a:r>
              <a:rPr sz="3600" b="0" spc="155">
                <a:solidFill>
                  <a:srgbClr val="001F5F"/>
                </a:solidFill>
                <a:latin typeface="Malgun Gothic Semilight"/>
                <a:cs typeface="Malgun Gothic Semilight"/>
              </a:rPr>
              <a:t>ЗАНЯТИЕ</a:t>
            </a:r>
            <a:r>
              <a:rPr sz="3600" b="0" spc="420">
                <a:solidFill>
                  <a:srgbClr val="001F5F"/>
                </a:solidFill>
                <a:latin typeface="Malgun Gothic Semilight"/>
                <a:cs typeface="Malgun Gothic Semilight"/>
              </a:rPr>
              <a:t> </a:t>
            </a:r>
            <a:r>
              <a:rPr sz="3600" b="0" spc="165">
                <a:solidFill>
                  <a:srgbClr val="001F5F"/>
                </a:solidFill>
                <a:latin typeface="Malgun Gothic Semilight"/>
                <a:cs typeface="Malgun Gothic Semilight"/>
              </a:rPr>
              <a:t>ЧЕЛОВЕКА,</a:t>
            </a:r>
            <a:endParaRPr sz="3600">
              <a:latin typeface="Malgun Gothic Semilight"/>
              <a:cs typeface="Malgun Gothic Semilight"/>
            </a:endParaRPr>
          </a:p>
          <a:p>
            <a:pPr marL="390525">
              <a:lnSpc>
                <a:spcPct val="100000"/>
              </a:lnSpc>
              <a:spcBef>
                <a:spcPts val="5"/>
              </a:spcBef>
            </a:pPr>
            <a:r>
              <a:rPr sz="3600" b="0" spc="114">
                <a:solidFill>
                  <a:srgbClr val="001F5F"/>
                </a:solidFill>
                <a:latin typeface="Malgun Gothic Semilight"/>
                <a:cs typeface="Malgun Gothic Semilight"/>
              </a:rPr>
              <a:t>ЕГО</a:t>
            </a:r>
            <a:r>
              <a:rPr sz="3600" b="0" spc="409">
                <a:solidFill>
                  <a:srgbClr val="001F5F"/>
                </a:solidFill>
                <a:latin typeface="Malgun Gothic Semilight"/>
                <a:cs typeface="Malgun Gothic Semilight"/>
              </a:rPr>
              <a:t> </a:t>
            </a:r>
            <a:r>
              <a:rPr sz="3600" b="0" spc="160">
                <a:solidFill>
                  <a:srgbClr val="001F5F"/>
                </a:solidFill>
                <a:latin typeface="Malgun Gothic Semilight"/>
                <a:cs typeface="Malgun Gothic Semilight"/>
              </a:rPr>
              <a:t>ТРУДОВАЯ</a:t>
            </a:r>
            <a:r>
              <a:rPr sz="3600" b="0" spc="434">
                <a:solidFill>
                  <a:srgbClr val="001F5F"/>
                </a:solidFill>
                <a:latin typeface="Malgun Gothic Semilight"/>
                <a:cs typeface="Malgun Gothic Semilight"/>
              </a:rPr>
              <a:t> </a:t>
            </a:r>
            <a:r>
              <a:rPr sz="3600" b="0" spc="165">
                <a:solidFill>
                  <a:srgbClr val="001F5F"/>
                </a:solidFill>
                <a:latin typeface="Malgun Gothic Semilight"/>
                <a:cs typeface="Malgun Gothic Semilight"/>
              </a:rPr>
              <a:t>ДЕЯТЕЛЬНОСТЬ.</a:t>
            </a:r>
            <a:endParaRPr sz="3600">
              <a:latin typeface="Malgun Gothic Semilight"/>
              <a:cs typeface="Malgun Gothic Semilight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</a:ln>
        </p:spPr>
        <p:txBody>
          <a:bodyPr/>
          <a:lstStyle/>
          <a:p>
            <a:pPr eaLnBrk="1" fontAlgn="auto" hangingPunct="1">
              <a:spcAft>
                <a:spcPct val="0"/>
              </a:spcAft>
              <a:defRPr/>
            </a:pPr>
            <a:br>
              <a:rPr lang="ru-RU" smtClean="0"/>
            </a:br>
            <a:endParaRPr lang="ru-RU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914400" y="304800"/>
          <a:ext cx="7620000" cy="57912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11" name="Рисунок 10" descr="vz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590800"/>
            <a:ext cx="1375611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modis_wonderglobe_lr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590800"/>
            <a:ext cx="13716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Estrelas%2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4800600"/>
            <a:ext cx="1823884" cy="1242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 descr="27379-032524-75ea649e27ec891fc7fa0b867cfbe22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838200"/>
            <a:ext cx="2143125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226" name="Прямоугольник 11"/>
          <p:cNvSpPr>
            <a:spLocks noChangeArrowheads="1"/>
          </p:cNvSpPr>
          <p:nvPr/>
        </p:nvSpPr>
        <p:spPr bwMode="auto">
          <a:xfrm>
            <a:off x="2667000" y="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3" name="Рисунок 12" descr="shutterstock_5647741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4800600"/>
            <a:ext cx="194797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409531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027/0002cf46-abb034ba/2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400" y="-304801"/>
            <a:ext cx="95504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9041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1350010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1350010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399"/>
            <a:ext cx="8814435" cy="2832735"/>
          </a:xfrm>
          <a:custGeom>
            <a:rect l="l" t="t" r="r" b="b"/>
            <a:pathLst>
              <a:path w="8814435" h="2832735">
                <a:moveTo>
                  <a:pt x="8814054" y="0"/>
                </a:moveTo>
                <a:lnTo>
                  <a:pt x="0" y="0"/>
                </a:lnTo>
                <a:lnTo>
                  <a:pt x="0" y="1346454"/>
                </a:lnTo>
                <a:lnTo>
                  <a:pt x="2115312" y="1346454"/>
                </a:lnTo>
                <a:lnTo>
                  <a:pt x="2115312" y="2832608"/>
                </a:lnTo>
                <a:lnTo>
                  <a:pt x="6730238" y="2832608"/>
                </a:lnTo>
                <a:lnTo>
                  <a:pt x="6730238" y="1346454"/>
                </a:lnTo>
                <a:lnTo>
                  <a:pt x="8814054" y="1346454"/>
                </a:lnTo>
                <a:lnTo>
                  <a:pt x="8814054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3442" y="847471"/>
            <a:ext cx="433451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145">
                <a:solidFill>
                  <a:srgbClr val="FFFFFF"/>
                </a:solidFill>
                <a:latin typeface="Franklin Gothic Medium"/>
                <a:cs typeface="Franklin Gothic Medium"/>
              </a:rPr>
              <a:t>ЛИХАЧУ</a:t>
            </a:r>
            <a:r>
              <a:rPr sz="3600" b="1" spc="26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80">
                <a:solidFill>
                  <a:srgbClr val="FFFFFF"/>
                </a:solidFill>
                <a:latin typeface="Franklin Gothic Medium"/>
                <a:cs typeface="Franklin Gothic Medium"/>
              </a:rPr>
              <a:t>ПРИКАЖЕТ</a:t>
            </a:r>
            <a:endParaRPr sz="3600">
              <a:latin typeface="Franklin Gothic Medium"/>
              <a:cs typeface="Franklin Gothic Medium"/>
            </a:endParaRPr>
          </a:p>
          <a:p>
            <a:pPr marL="1270" algn="ctr">
              <a:lnSpc>
                <a:spcPct val="100000"/>
              </a:lnSpc>
            </a:pPr>
            <a:r>
              <a:rPr sz="3600" b="1" spc="170">
                <a:solidFill>
                  <a:srgbClr val="FFFFFF"/>
                </a:solidFill>
                <a:latin typeface="Franklin Gothic Medium"/>
                <a:cs typeface="Franklin Gothic Medium"/>
              </a:rPr>
              <a:t>«СТОЙ!»</a:t>
            </a:r>
            <a:endParaRPr sz="3600">
              <a:latin typeface="Franklin Gothic Medium"/>
              <a:cs typeface="Franklin Gothic Medium"/>
            </a:endParaRPr>
          </a:p>
          <a:p>
            <a:pPr marL="32384" algn="ctr">
              <a:lnSpc>
                <a:spcPct val="100000"/>
              </a:lnSpc>
              <a:spcBef>
                <a:spcPts val="5"/>
              </a:spcBef>
            </a:pPr>
            <a:r>
              <a:rPr sz="3600" b="1" spc="100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3600" b="1" spc="35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75">
                <a:solidFill>
                  <a:srgbClr val="FFFFFF"/>
                </a:solidFill>
                <a:latin typeface="Franklin Gothic Medium"/>
                <a:cs typeface="Franklin Gothic Medium"/>
              </a:rPr>
              <a:t>ДОРОГЕ</a:t>
            </a:r>
            <a:r>
              <a:rPr sz="3600" b="1" spc="33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204">
                <a:solidFill>
                  <a:srgbClr val="FFFFFF"/>
                </a:solidFill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39" y="1196746"/>
            <a:ext cx="6660260" cy="5661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 rot="10860000">
            <a:off x="3916896" y="6242489"/>
            <a:ext cx="151994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0">
                <a:latin typeface="Franklin Gothic Medium"/>
                <a:cs typeface="Franklin Gothic Medium"/>
              </a:rPr>
              <a:t>П</a:t>
            </a:r>
            <a:r>
              <a:rPr sz="3600" spc="-75" baseline="1157">
                <a:latin typeface="Franklin Gothic Medium"/>
                <a:cs typeface="Franklin Gothic Medium"/>
              </a:rPr>
              <a:t>ОС</a:t>
            </a:r>
            <a:r>
              <a:rPr sz="3600" spc="-75" baseline="2314">
                <a:latin typeface="Franklin Gothic Medium"/>
                <a:cs typeface="Franklin Gothic Medium"/>
              </a:rPr>
              <a:t>ТОВ</a:t>
            </a:r>
            <a:r>
              <a:rPr sz="3600" spc="-75" baseline="3472">
                <a:latin typeface="Franklin Gothic Medium"/>
                <a:cs typeface="Franklin Gothic Medium"/>
              </a:rPr>
              <a:t>О</a:t>
            </a:r>
            <a:r>
              <a:rPr sz="3600" spc="-75" baseline="4629">
                <a:latin typeface="Franklin Gothic Medium"/>
                <a:cs typeface="Franklin Gothic Medium"/>
              </a:rPr>
              <a:t>Й</a:t>
            </a:r>
            <a:endParaRPr sz="3600" baseline="4629">
              <a:latin typeface="Franklin Gothic Medium"/>
              <a:cs typeface="Franklin Gothic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3"/>
          <a:stretch>
            <a:fillRect/>
          </a:stretch>
        </p:blipFill>
        <p:spPr>
          <a:xfrm>
            <a:off x="745274" y="3882885"/>
            <a:ext cx="3790696" cy="27440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998474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998474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2399"/>
            <a:ext cx="8814435" cy="1346835"/>
          </a:xfrm>
          <a:custGeom>
            <a:rect l="l" t="t" r="r" b="b"/>
            <a:pathLst>
              <a:path w="8814435" h="1346835">
                <a:moveTo>
                  <a:pt x="8814054" y="0"/>
                </a:moveTo>
                <a:lnTo>
                  <a:pt x="0" y="0"/>
                </a:lnTo>
                <a:lnTo>
                  <a:pt x="0" y="324231"/>
                </a:lnTo>
                <a:lnTo>
                  <a:pt x="0" y="1346454"/>
                </a:lnTo>
                <a:lnTo>
                  <a:pt x="8814054" y="1346454"/>
                </a:lnTo>
                <a:lnTo>
                  <a:pt x="8814054" y="324231"/>
                </a:lnTo>
                <a:lnTo>
                  <a:pt x="8814054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19630" y="476630"/>
            <a:ext cx="7524750" cy="6381750"/>
            <a:chOff x="1619630" y="476630"/>
            <a:chExt cx="7524750" cy="6381750"/>
          </a:xfrm>
        </p:grpSpPr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764021" y="2420873"/>
              <a:ext cx="3379977" cy="44371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19630" y="476630"/>
              <a:ext cx="5731510" cy="2157095"/>
            </a:xfrm>
            <a:custGeom>
              <a:rect l="l" t="t" r="r" b="b"/>
              <a:pathLst>
                <a:path w="5731509" h="2157095">
                  <a:moveTo>
                    <a:pt x="5731510" y="0"/>
                  </a:moveTo>
                  <a:lnTo>
                    <a:pt x="0" y="0"/>
                  </a:lnTo>
                  <a:lnTo>
                    <a:pt x="0" y="2156841"/>
                  </a:lnTo>
                  <a:lnTo>
                    <a:pt x="5731510" y="2156841"/>
                  </a:lnTo>
                  <a:lnTo>
                    <a:pt x="5731510" y="0"/>
                  </a:lnTo>
                  <a:close/>
                </a:path>
              </a:pathLst>
            </a:custGeom>
            <a:solidFill>
              <a:srgbClr val="7D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6957" y="707593"/>
            <a:ext cx="47840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774700">
              <a:lnSpc>
                <a:spcPct val="100000"/>
              </a:lnSpc>
              <a:spcBef>
                <a:spcPts val="100"/>
              </a:spcBef>
              <a:tabLst>
                <a:tab pos="1793239"/>
              </a:tabLst>
            </a:pPr>
            <a:r>
              <a:rPr spc="190">
                <a:solidFill>
                  <a:srgbClr val="000000"/>
                </a:solidFill>
              </a:rPr>
              <a:t>О</a:t>
            </a:r>
            <a:r>
              <a:rPr spc="204">
                <a:solidFill>
                  <a:srgbClr val="000000"/>
                </a:solidFill>
              </a:rPr>
              <a:t>Ч</a:t>
            </a:r>
            <a:r>
              <a:rPr spc="190">
                <a:solidFill>
                  <a:srgbClr val="000000"/>
                </a:solidFill>
              </a:rPr>
              <a:t>Е</a:t>
            </a:r>
            <a:r>
              <a:rPr spc="200">
                <a:solidFill>
                  <a:srgbClr val="000000"/>
                </a:solidFill>
              </a:rPr>
              <a:t>Н</a:t>
            </a:r>
            <a:r>
              <a:rPr spc="-5">
                <a:solidFill>
                  <a:srgbClr val="000000"/>
                </a:solidFill>
              </a:rPr>
              <a:t>Ь	</a:t>
            </a:r>
            <a:r>
              <a:rPr spc="200">
                <a:solidFill>
                  <a:srgbClr val="000000"/>
                </a:solidFill>
              </a:rPr>
              <a:t>ВН</a:t>
            </a:r>
            <a:r>
              <a:rPr spc="210">
                <a:solidFill>
                  <a:srgbClr val="000000"/>
                </a:solidFill>
              </a:rPr>
              <a:t>И</a:t>
            </a:r>
            <a:r>
              <a:rPr spc="204">
                <a:solidFill>
                  <a:srgbClr val="000000"/>
                </a:solidFill>
              </a:rPr>
              <a:t>М</a:t>
            </a:r>
            <a:r>
              <a:rPr>
                <a:solidFill>
                  <a:srgbClr val="000000"/>
                </a:solidFill>
              </a:rPr>
              <a:t>А</a:t>
            </a:r>
            <a:r>
              <a:rPr spc="195">
                <a:solidFill>
                  <a:srgbClr val="000000"/>
                </a:solidFill>
              </a:rPr>
              <a:t>Т</a:t>
            </a:r>
            <a:r>
              <a:rPr spc="190">
                <a:solidFill>
                  <a:srgbClr val="000000"/>
                </a:solidFill>
              </a:rPr>
              <a:t>Е</a:t>
            </a:r>
            <a:r>
              <a:rPr spc="185">
                <a:solidFill>
                  <a:srgbClr val="000000"/>
                </a:solidFill>
              </a:rPr>
              <a:t>Л</a:t>
            </a:r>
            <a:r>
              <a:rPr spc="190">
                <a:solidFill>
                  <a:srgbClr val="000000"/>
                </a:solidFill>
              </a:rPr>
              <a:t>Е</a:t>
            </a:r>
            <a:r>
              <a:rPr spc="-5">
                <a:solidFill>
                  <a:srgbClr val="000000"/>
                </a:solidFill>
              </a:rPr>
              <a:t>Н  </a:t>
            </a:r>
            <a:r>
              <a:rPr spc="105">
                <a:solidFill>
                  <a:srgbClr val="000000"/>
                </a:solidFill>
              </a:rPr>
              <a:t>ОН</a:t>
            </a:r>
            <a:r>
              <a:rPr spc="340">
                <a:solidFill>
                  <a:srgbClr val="000000"/>
                </a:solidFill>
              </a:rPr>
              <a:t> </a:t>
            </a:r>
            <a:r>
              <a:rPr spc="-5">
                <a:solidFill>
                  <a:srgbClr val="000000"/>
                </a:solidFill>
              </a:rPr>
              <a:t>И</a:t>
            </a:r>
            <a:r>
              <a:rPr spc="375">
                <a:solidFill>
                  <a:srgbClr val="000000"/>
                </a:solidFill>
              </a:rPr>
              <a:t> </a:t>
            </a:r>
            <a:r>
              <a:rPr spc="155">
                <a:solidFill>
                  <a:srgbClr val="000000"/>
                </a:solidFill>
              </a:rPr>
              <a:t>ПЫТЛИВ,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48942" y="1805432"/>
            <a:ext cx="5074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50">
                <a:latin typeface="Franklin Gothic Medium"/>
                <a:cs typeface="Franklin Gothic Medium"/>
              </a:rPr>
              <a:t>ИЩЕТ</a:t>
            </a:r>
            <a:r>
              <a:rPr sz="3600" b="1" spc="330">
                <a:latin typeface="Franklin Gothic Medium"/>
                <a:cs typeface="Franklin Gothic Medium"/>
              </a:rPr>
              <a:t> </a:t>
            </a:r>
            <a:r>
              <a:rPr sz="3600" b="1" spc="140">
                <a:latin typeface="Franklin Gothic Medium"/>
                <a:cs typeface="Franklin Gothic Medium"/>
              </a:rPr>
              <a:t>УЛИКИ</a:t>
            </a:r>
            <a:r>
              <a:rPr sz="3600" b="1" spc="325">
                <a:latin typeface="Franklin Gothic Medium"/>
                <a:cs typeface="Franklin Gothic Medium"/>
              </a:rPr>
              <a:t> </a:t>
            </a:r>
            <a:r>
              <a:rPr sz="3600" b="1" spc="165">
                <a:latin typeface="Franklin Gothic Medium"/>
                <a:cs typeface="Franklin Gothic Medium"/>
              </a:rPr>
              <a:t>ВЕЗДЕ</a:t>
            </a:r>
            <a:r>
              <a:rPr sz="3600" b="1" spc="425">
                <a:latin typeface="Franklin Gothic Medium"/>
                <a:cs typeface="Franklin Gothic Medium"/>
              </a:rPr>
              <a:t> </a:t>
            </a:r>
            <a:r>
              <a:rPr sz="3600" b="1" spc="204"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 rot="10860000">
            <a:off x="4022642" y="6242489"/>
            <a:ext cx="1415598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25">
                <a:latin typeface="Franklin Gothic Medium"/>
                <a:cs typeface="Franklin Gothic Medium"/>
              </a:rPr>
              <a:t>Д</a:t>
            </a:r>
            <a:r>
              <a:rPr sz="3600" spc="-37" baseline="1157">
                <a:latin typeface="Franklin Gothic Medium"/>
                <a:cs typeface="Franklin Gothic Medium"/>
              </a:rPr>
              <a:t>ЕТЕК</a:t>
            </a:r>
            <a:r>
              <a:rPr sz="3600" spc="-37" baseline="2314">
                <a:latin typeface="Franklin Gothic Medium"/>
                <a:cs typeface="Franklin Gothic Medium"/>
              </a:rPr>
              <a:t>ТИВ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72767"/>
            <a:ext cx="5763958" cy="447332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3018155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3018155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4500880"/>
            <a:chOff x="152400" y="152400"/>
            <a:chExt cx="8814435" cy="4500880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324231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324231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537" y="476631"/>
              <a:ext cx="3960495" cy="4177029"/>
            </a:xfrm>
            <a:custGeom>
              <a:rect l="l" t="t" r="r" b="b"/>
              <a:pathLst>
                <a:path w="3960495" h="4177029">
                  <a:moveTo>
                    <a:pt x="3960495" y="0"/>
                  </a:moveTo>
                  <a:lnTo>
                    <a:pt x="0" y="0"/>
                  </a:lnTo>
                  <a:lnTo>
                    <a:pt x="0" y="4176522"/>
                  </a:lnTo>
                  <a:lnTo>
                    <a:pt x="3960495" y="4176522"/>
                  </a:lnTo>
                  <a:lnTo>
                    <a:pt x="3960495" y="0"/>
                  </a:lnTo>
                  <a:close/>
                </a:path>
              </a:pathLst>
            </a:custGeom>
            <a:solidFill>
              <a:srgbClr val="7D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8248" y="589610"/>
            <a:ext cx="3724910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334645" algn="ctr">
              <a:lnSpc>
                <a:spcPct val="100000"/>
              </a:lnSpc>
              <a:spcBef>
                <a:spcPts val="95"/>
              </a:spcBef>
            </a:pPr>
            <a:r>
              <a:rPr sz="3200" b="1" spc="90">
                <a:latin typeface="Franklin Gothic Medium"/>
                <a:cs typeface="Franklin Gothic Medium"/>
              </a:rPr>
              <a:t>ТЫ</a:t>
            </a:r>
            <a:r>
              <a:rPr sz="3200" b="1" spc="325">
                <a:latin typeface="Franklin Gothic Medium"/>
                <a:cs typeface="Franklin Gothic Medium"/>
              </a:rPr>
              <a:t> </a:t>
            </a:r>
            <a:r>
              <a:rPr sz="3200" b="1" spc="170">
                <a:latin typeface="Franklin Gothic Medium"/>
                <a:cs typeface="Franklin Gothic Medium"/>
              </a:rPr>
              <a:t>НАВОДИШЬ </a:t>
            </a:r>
            <a:r>
              <a:rPr sz="3200" b="1" spc="-790">
                <a:latin typeface="Franklin Gothic Medium"/>
                <a:cs typeface="Franklin Gothic Medium"/>
              </a:rPr>
              <a:t> </a:t>
            </a:r>
            <a:r>
              <a:rPr sz="3200" b="1" spc="210">
                <a:latin typeface="Franklin Gothic Medium"/>
                <a:cs typeface="Franklin Gothic Medium"/>
              </a:rPr>
              <a:t>К</a:t>
            </a:r>
            <a:r>
              <a:rPr sz="3200" b="1" spc="65">
                <a:latin typeface="Franklin Gothic Medium"/>
                <a:cs typeface="Franklin Gothic Medium"/>
              </a:rPr>
              <a:t>Р</a:t>
            </a:r>
            <a:r>
              <a:rPr sz="3200" b="1" spc="125">
                <a:latin typeface="Franklin Gothic Medium"/>
                <a:cs typeface="Franklin Gothic Medium"/>
              </a:rPr>
              <a:t>А</a:t>
            </a:r>
            <a:r>
              <a:rPr sz="3200" b="1" spc="200">
                <a:latin typeface="Franklin Gothic Medium"/>
                <a:cs typeface="Franklin Gothic Medium"/>
              </a:rPr>
              <a:t>С</a:t>
            </a:r>
            <a:r>
              <a:rPr sz="3200" b="1" spc="160">
                <a:latin typeface="Franklin Gothic Medium"/>
                <a:cs typeface="Franklin Gothic Medium"/>
              </a:rPr>
              <a:t>О</a:t>
            </a:r>
            <a:r>
              <a:rPr sz="3200" b="1" spc="-10">
                <a:latin typeface="Franklin Gothic Medium"/>
                <a:cs typeface="Franklin Gothic Medium"/>
              </a:rPr>
              <a:t>Т</a:t>
            </a:r>
            <a:r>
              <a:rPr sz="3200" b="1" spc="-455">
                <a:latin typeface="Franklin Gothic Medium"/>
                <a:cs typeface="Franklin Gothic Medium"/>
              </a:rPr>
              <a:t> </a:t>
            </a:r>
            <a:r>
              <a:rPr sz="3200" b="1" spc="-10">
                <a:latin typeface="Franklin Gothic Medium"/>
                <a:cs typeface="Franklin Gothic Medium"/>
              </a:rPr>
              <a:t>У,</a:t>
            </a:r>
            <a:endParaRPr sz="3200">
              <a:latin typeface="Franklin Gothic Medium"/>
              <a:cs typeface="Franklin Gothic Medium"/>
            </a:endParaRPr>
          </a:p>
          <a:p>
            <a:pPr marL="743585" marR="735965" algn="ctr">
              <a:lnSpc>
                <a:spcPct val="100000"/>
              </a:lnSpc>
            </a:pPr>
            <a:r>
              <a:rPr sz="3200" b="1" spc="204">
                <a:latin typeface="Franklin Gothic Medium"/>
                <a:cs typeface="Franklin Gothic Medium"/>
              </a:rPr>
              <a:t>С</a:t>
            </a:r>
            <a:r>
              <a:rPr sz="3200" b="1" spc="229">
                <a:latin typeface="Franklin Gothic Medium"/>
                <a:cs typeface="Franklin Gothic Medium"/>
              </a:rPr>
              <a:t>О</a:t>
            </a:r>
            <a:r>
              <a:rPr sz="3200" b="1" spc="220">
                <a:latin typeface="Franklin Gothic Medium"/>
                <a:cs typeface="Franklin Gothic Medium"/>
              </a:rPr>
              <a:t>З</a:t>
            </a:r>
            <a:r>
              <a:rPr sz="3200" b="1" spc="200">
                <a:latin typeface="Franklin Gothic Medium"/>
                <a:cs typeface="Franklin Gothic Medium"/>
              </a:rPr>
              <a:t>ДА</a:t>
            </a:r>
            <a:r>
              <a:rPr sz="3200" b="1" spc="195">
                <a:latin typeface="Franklin Gothic Medium"/>
                <a:cs typeface="Franklin Gothic Medium"/>
              </a:rPr>
              <a:t>ЕШ</a:t>
            </a:r>
            <a:r>
              <a:rPr sz="3200" b="1" spc="-5">
                <a:latin typeface="Franklin Gothic Medium"/>
                <a:cs typeface="Franklin Gothic Medium"/>
              </a:rPr>
              <a:t>Ь  </a:t>
            </a:r>
            <a:r>
              <a:rPr sz="3200" b="1" spc="155">
                <a:latin typeface="Franklin Gothic Medium"/>
                <a:cs typeface="Franklin Gothic Medium"/>
              </a:rPr>
              <a:t>ВИЗАЖ</a:t>
            </a:r>
            <a:endParaRPr sz="3200">
              <a:latin typeface="Franklin Gothic Medium"/>
              <a:cs typeface="Franklin Gothic Medium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  <a:tabLst>
                <a:tab pos="431800"/>
              </a:tabLst>
            </a:pPr>
            <a:r>
              <a:rPr sz="3200" b="1" spc="-10">
                <a:latin typeface="Franklin Gothic Medium"/>
                <a:cs typeface="Franklin Gothic Medium"/>
              </a:rPr>
              <a:t>И	</a:t>
            </a:r>
            <a:r>
              <a:rPr sz="3200" b="1" spc="185">
                <a:latin typeface="Franklin Gothic Medium"/>
                <a:cs typeface="Franklin Gothic Medium"/>
              </a:rPr>
              <a:t>НАЛОЖИШЬ</a:t>
            </a:r>
            <a:r>
              <a:rPr sz="3200" b="1" spc="265">
                <a:latin typeface="Franklin Gothic Medium"/>
                <a:cs typeface="Franklin Gothic Medium"/>
              </a:rPr>
              <a:t> </a:t>
            </a:r>
            <a:r>
              <a:rPr sz="3200" b="1" spc="130">
                <a:latin typeface="Franklin Gothic Medium"/>
                <a:cs typeface="Franklin Gothic Medium"/>
              </a:rPr>
              <a:t>БЕЗ </a:t>
            </a:r>
            <a:r>
              <a:rPr sz="3200" b="1" spc="-785">
                <a:latin typeface="Franklin Gothic Medium"/>
                <a:cs typeface="Franklin Gothic Medium"/>
              </a:rPr>
              <a:t> </a:t>
            </a:r>
            <a:r>
              <a:rPr sz="3200" b="1" spc="175">
                <a:latin typeface="Franklin Gothic Medium"/>
                <a:cs typeface="Franklin Gothic Medium"/>
              </a:rPr>
              <a:t>ПРОБЛЕМ</a:t>
            </a:r>
            <a:endParaRPr sz="3200">
              <a:latin typeface="Franklin Gothic Medium"/>
              <a:cs typeface="Franklin Gothic Medium"/>
            </a:endParaRPr>
          </a:p>
          <a:p>
            <a:pPr marL="899794" marR="887730" indent="-3810" algn="ctr">
              <a:lnSpc>
                <a:spcPct val="100000"/>
              </a:lnSpc>
            </a:pPr>
            <a:r>
              <a:rPr sz="3200" b="1" spc="180">
                <a:latin typeface="Franklin Gothic Medium"/>
                <a:cs typeface="Franklin Gothic Medium"/>
              </a:rPr>
              <a:t>ЛУЧШИЙ </a:t>
            </a:r>
            <a:r>
              <a:rPr sz="3200" b="1" spc="185">
                <a:latin typeface="Franklin Gothic Medium"/>
                <a:cs typeface="Franklin Gothic Medium"/>
              </a:rPr>
              <a:t> </a:t>
            </a:r>
            <a:r>
              <a:rPr sz="3200" b="1" spc="210">
                <a:latin typeface="Franklin Gothic Medium"/>
                <a:cs typeface="Franklin Gothic Medium"/>
              </a:rPr>
              <a:t>М</a:t>
            </a:r>
            <a:r>
              <a:rPr sz="3200" b="1" spc="195">
                <a:latin typeface="Franklin Gothic Medium"/>
                <a:cs typeface="Franklin Gothic Medium"/>
              </a:rPr>
              <a:t>А</a:t>
            </a:r>
            <a:r>
              <a:rPr sz="3200" b="1" spc="210">
                <a:latin typeface="Franklin Gothic Medium"/>
                <a:cs typeface="Franklin Gothic Medium"/>
              </a:rPr>
              <a:t>КИ</a:t>
            </a:r>
            <a:r>
              <a:rPr sz="3200" b="1" spc="204">
                <a:latin typeface="Franklin Gothic Medium"/>
                <a:cs typeface="Franklin Gothic Medium"/>
              </a:rPr>
              <a:t>Я</a:t>
            </a:r>
            <a:r>
              <a:rPr sz="3200" b="1" spc="195">
                <a:latin typeface="Franklin Gothic Medium"/>
                <a:cs typeface="Franklin Gothic Medium"/>
              </a:rPr>
              <a:t>Ж</a:t>
            </a:r>
            <a:r>
              <a:rPr sz="3200" b="1" spc="-5">
                <a:latin typeface="Franklin Gothic Medium"/>
                <a:cs typeface="Franklin Gothic Medium"/>
              </a:rPr>
              <a:t>.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 rot="10860000">
            <a:off x="3885581" y="6242489"/>
            <a:ext cx="1551067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44" baseline="-2314">
                <a:latin typeface="Franklin Gothic Medium"/>
                <a:cs typeface="Franklin Gothic Medium"/>
              </a:rPr>
              <a:t>ВИЗ</a:t>
            </a:r>
            <a:r>
              <a:rPr sz="3600" spc="-44" baseline="-1157">
                <a:latin typeface="Franklin Gothic Medium"/>
                <a:cs typeface="Franklin Gothic Medium"/>
              </a:rPr>
              <a:t>А</a:t>
            </a:r>
            <a:r>
              <a:rPr sz="2400" spc="-30">
                <a:latin typeface="Franklin Gothic Medium"/>
                <a:cs typeface="Franklin Gothic Medium"/>
              </a:rPr>
              <a:t>Ж</a:t>
            </a:r>
            <a:r>
              <a:rPr sz="3600" spc="-44" baseline="1157">
                <a:latin typeface="Franklin Gothic Medium"/>
                <a:cs typeface="Franklin Gothic Medium"/>
              </a:rPr>
              <a:t>ИС</a:t>
            </a:r>
            <a:r>
              <a:rPr sz="3600" spc="-44" baseline="2314">
                <a:latin typeface="Franklin Gothic Medium"/>
                <a:cs typeface="Franklin Gothic Medium"/>
              </a:rPr>
              <a:t>Т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228" y="1039850"/>
            <a:ext cx="5406770" cy="55577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1057910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1057910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2540635"/>
            <a:chOff x="152400" y="152400"/>
            <a:chExt cx="8814435" cy="2540635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540258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540258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5702" y="692658"/>
              <a:ext cx="4829175" cy="2000250"/>
            </a:xfrm>
            <a:custGeom>
              <a:rect l="l" t="t" r="r" b="b"/>
              <a:pathLst>
                <a:path w="4829175" h="2000250">
                  <a:moveTo>
                    <a:pt x="4829175" y="0"/>
                  </a:moveTo>
                  <a:lnTo>
                    <a:pt x="0" y="0"/>
                  </a:lnTo>
                  <a:lnTo>
                    <a:pt x="0" y="2000250"/>
                  </a:lnTo>
                  <a:lnTo>
                    <a:pt x="4829175" y="2000250"/>
                  </a:lnTo>
                  <a:lnTo>
                    <a:pt x="4829175" y="0"/>
                  </a:lnTo>
                  <a:close/>
                </a:path>
              </a:pathLst>
            </a:custGeom>
            <a:solidFill>
              <a:srgbClr val="5AA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7638" y="845261"/>
            <a:ext cx="43129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0" marR="5080" indent="-1073150">
              <a:lnSpc>
                <a:spcPct val="100000"/>
              </a:lnSpc>
              <a:spcBef>
                <a:spcPts val="100"/>
              </a:spcBef>
            </a:pPr>
            <a:r>
              <a:rPr spc="150">
                <a:solidFill>
                  <a:srgbClr val="000000"/>
                </a:solidFill>
              </a:rPr>
              <a:t>ЗАЩИЩАТЬ</a:t>
            </a:r>
            <a:r>
              <a:rPr spc="280">
                <a:solidFill>
                  <a:srgbClr val="000000"/>
                </a:solidFill>
              </a:rPr>
              <a:t> </a:t>
            </a:r>
            <a:r>
              <a:rPr spc="-5">
                <a:solidFill>
                  <a:srgbClr val="000000"/>
                </a:solidFill>
              </a:rPr>
              <a:t>В</a:t>
            </a:r>
            <a:r>
              <a:rPr spc="345">
                <a:solidFill>
                  <a:srgbClr val="000000"/>
                </a:solidFill>
              </a:rPr>
              <a:t> </a:t>
            </a:r>
            <a:r>
              <a:rPr spc="105">
                <a:solidFill>
                  <a:srgbClr val="000000"/>
                </a:solidFill>
              </a:rPr>
              <a:t>СУДЕ </a:t>
            </a:r>
            <a:r>
              <a:rPr spc="-885">
                <a:solidFill>
                  <a:srgbClr val="000000"/>
                </a:solidFill>
              </a:rPr>
              <a:t> </a:t>
            </a:r>
            <a:r>
              <a:rPr spc="150">
                <a:solidFill>
                  <a:srgbClr val="000000"/>
                </a:solidFill>
              </a:rPr>
              <a:t>ВСЕХ</a:t>
            </a:r>
            <a:r>
              <a:rPr spc="345">
                <a:solidFill>
                  <a:srgbClr val="000000"/>
                </a:solidFill>
              </a:rPr>
              <a:t> </a:t>
            </a:r>
            <a:r>
              <a:rPr spc="80">
                <a:solidFill>
                  <a:srgbClr val="000000"/>
                </a:solidFill>
              </a:rPr>
              <a:t>РАД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5485" y="1943227"/>
            <a:ext cx="3729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30">
                <a:latin typeface="Franklin Gothic Medium"/>
                <a:cs typeface="Franklin Gothic Medium"/>
              </a:rPr>
              <a:t>НАШ</a:t>
            </a:r>
            <a:r>
              <a:rPr sz="3600" b="1" spc="345">
                <a:latin typeface="Franklin Gothic Medium"/>
                <a:cs typeface="Franklin Gothic Medium"/>
              </a:rPr>
              <a:t> </a:t>
            </a:r>
            <a:r>
              <a:rPr sz="3600" b="1" spc="170">
                <a:latin typeface="Franklin Gothic Medium"/>
                <a:cs typeface="Franklin Gothic Medium"/>
              </a:rPr>
              <a:t>УМЕЛЫЙ</a:t>
            </a:r>
            <a:r>
              <a:rPr sz="3600" b="1" spc="355">
                <a:latin typeface="Franklin Gothic Medium"/>
                <a:cs typeface="Franklin Gothic Medium"/>
              </a:rPr>
              <a:t> </a:t>
            </a:r>
            <a:r>
              <a:rPr sz="3600" b="1" spc="204"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 rot="10860000">
            <a:off x="4005764" y="6245232"/>
            <a:ext cx="12900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65">
                <a:latin typeface="Franklin Gothic Medium"/>
                <a:cs typeface="Franklin Gothic Medium"/>
              </a:rPr>
              <a:t>А</a:t>
            </a:r>
            <a:r>
              <a:rPr sz="3600" spc="-97" baseline="1157">
                <a:latin typeface="Franklin Gothic Medium"/>
                <a:cs typeface="Franklin Gothic Medium"/>
              </a:rPr>
              <a:t>ДВ</a:t>
            </a:r>
            <a:r>
              <a:rPr sz="3600" spc="-97" baseline="2314">
                <a:latin typeface="Franklin Gothic Medium"/>
                <a:cs typeface="Franklin Gothic Medium"/>
              </a:rPr>
              <a:t>ОК</a:t>
            </a:r>
            <a:r>
              <a:rPr sz="3600" spc="-97" baseline="3472">
                <a:latin typeface="Franklin Gothic Medium"/>
                <a:cs typeface="Franklin Gothic Medium"/>
              </a:rPr>
              <a:t>АТ</a:t>
            </a:r>
            <a:endParaRPr sz="3600" baseline="3472">
              <a:latin typeface="Franklin Gothic Medium"/>
              <a:cs typeface="Franklin Gothic Medium"/>
            </a:endParaRPr>
          </a:p>
        </p:txBody>
      </p:sp>
      <p:pic>
        <p:nvPicPr>
          <p:cNvPr id="9" name="object 9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4" y="1772754"/>
            <a:ext cx="3185667" cy="417652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71" y="2837891"/>
            <a:ext cx="3995928" cy="312699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2010029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2010029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3493135"/>
            <a:chOff x="152400" y="152400"/>
            <a:chExt cx="8814435" cy="3493135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324231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324231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5838" y="476631"/>
              <a:ext cx="4331335" cy="3168650"/>
            </a:xfrm>
            <a:custGeom>
              <a:rect l="l" t="t" r="r" b="b"/>
              <a:pathLst>
                <a:path w="4331334" h="3168650">
                  <a:moveTo>
                    <a:pt x="4330827" y="0"/>
                  </a:moveTo>
                  <a:lnTo>
                    <a:pt x="0" y="0"/>
                  </a:lnTo>
                  <a:lnTo>
                    <a:pt x="0" y="3168396"/>
                  </a:lnTo>
                  <a:lnTo>
                    <a:pt x="4330827" y="3168396"/>
                  </a:lnTo>
                  <a:lnTo>
                    <a:pt x="4330827" y="0"/>
                  </a:lnTo>
                  <a:close/>
                </a:path>
              </a:pathLst>
            </a:custGeom>
            <a:solidFill>
              <a:srgbClr val="90A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52850" y="509092"/>
            <a:ext cx="3349625" cy="3075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0820" marR="203200" indent="548640">
              <a:lnSpc>
                <a:spcPct val="100000"/>
              </a:lnSpc>
              <a:spcBef>
                <a:spcPts val="110"/>
              </a:spcBef>
            </a:pPr>
            <a:r>
              <a:rPr sz="4000" b="1" spc="125">
                <a:solidFill>
                  <a:srgbClr val="FFFFFF"/>
                </a:solidFill>
                <a:latin typeface="Franklin Gothic Medium"/>
                <a:cs typeface="Franklin Gothic Medium"/>
              </a:rPr>
              <a:t>РАСЧЁТ </a:t>
            </a:r>
            <a:r>
              <a:rPr sz="4000" b="1" spc="13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 spc="150">
                <a:solidFill>
                  <a:srgbClr val="FFFFFF"/>
                </a:solidFill>
                <a:latin typeface="Franklin Gothic Medium"/>
                <a:cs typeface="Franklin Gothic Medium"/>
              </a:rPr>
              <a:t>ЗАРПЛАТЫ</a:t>
            </a:r>
            <a:r>
              <a:rPr sz="4000" b="1" spc="26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endParaRPr sz="40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4000" b="1" spc="125">
                <a:solidFill>
                  <a:srgbClr val="FFFFFF"/>
                </a:solidFill>
                <a:latin typeface="Franklin Gothic Medium"/>
                <a:cs typeface="Franklin Gothic Medium"/>
              </a:rPr>
              <a:t>ЗНАТЬ</a:t>
            </a:r>
            <a:r>
              <a:rPr sz="4000" b="1" spc="29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 spc="114">
                <a:solidFill>
                  <a:srgbClr val="FFFFFF"/>
                </a:solidFill>
                <a:latin typeface="Franklin Gothic Medium"/>
                <a:cs typeface="Franklin Gothic Medium"/>
              </a:rPr>
              <a:t>ПОРА</a:t>
            </a:r>
            <a:r>
              <a:rPr sz="4000" b="1" spc="3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>
                <a:solidFill>
                  <a:srgbClr val="FFFFFF"/>
                </a:solidFill>
                <a:latin typeface="Franklin Gothic Medium"/>
                <a:cs typeface="Franklin Gothic Medium"/>
              </a:rPr>
              <a:t>- </a:t>
            </a:r>
            <a:r>
              <a:rPr sz="4000" b="1" spc="-98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 spc="170">
                <a:solidFill>
                  <a:srgbClr val="FFFFFF"/>
                </a:solidFill>
                <a:latin typeface="Franklin Gothic Medium"/>
                <a:cs typeface="Franklin Gothic Medium"/>
              </a:rPr>
              <a:t>ПРОВОДЯТ</a:t>
            </a:r>
            <a:r>
              <a:rPr sz="4000" b="1" spc="29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>
                <a:solidFill>
                  <a:srgbClr val="FFFFFF"/>
                </a:solidFill>
                <a:latin typeface="Franklin Gothic Medium"/>
                <a:cs typeface="Franklin Gothic Medium"/>
              </a:rPr>
              <a:t>В </a:t>
            </a:r>
            <a:r>
              <a:rPr sz="4000" b="1" spc="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 spc="160">
                <a:solidFill>
                  <a:srgbClr val="FFFFFF"/>
                </a:solidFill>
                <a:latin typeface="Franklin Gothic Medium"/>
                <a:cs typeface="Franklin Gothic Medium"/>
              </a:rPr>
              <a:t>СРОК</a:t>
            </a:r>
            <a:r>
              <a:rPr sz="4000" b="1" spc="34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4000" b="1" spc="210">
                <a:solidFill>
                  <a:srgbClr val="FFFFFF"/>
                </a:solidFill>
                <a:latin typeface="Franklin Gothic Medium"/>
                <a:cs typeface="Franklin Gothic Medium"/>
              </a:rPr>
              <a:t>...</a:t>
            </a:r>
            <a:endParaRPr sz="4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 rot="10860000">
            <a:off x="3804016" y="6245232"/>
            <a:ext cx="170325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67" baseline="-2314">
                <a:latin typeface="Franklin Gothic Medium"/>
                <a:cs typeface="Franklin Gothic Medium"/>
              </a:rPr>
              <a:t>БУ</a:t>
            </a:r>
            <a:r>
              <a:rPr sz="3600" spc="-67" baseline="-1157">
                <a:latin typeface="Franklin Gothic Medium"/>
                <a:cs typeface="Franklin Gothic Medium"/>
              </a:rPr>
              <a:t>ХГА</a:t>
            </a:r>
            <a:r>
              <a:rPr sz="2400" spc="-45">
                <a:latin typeface="Franklin Gothic Medium"/>
                <a:cs typeface="Franklin Gothic Medium"/>
              </a:rPr>
              <a:t>ЛТЕ</a:t>
            </a:r>
            <a:r>
              <a:rPr sz="3600" spc="-67" baseline="1157">
                <a:latin typeface="Franklin Gothic Medium"/>
                <a:cs typeface="Franklin Gothic Medium"/>
              </a:rPr>
              <a:t>Р</a:t>
            </a:r>
            <a:r>
              <a:rPr sz="3600" spc="-67" baseline="2314">
                <a:latin typeface="Franklin Gothic Medium"/>
                <a:cs typeface="Franklin Gothic Medium"/>
              </a:rPr>
              <a:t>А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453233"/>
            <a:ext cx="4984305" cy="39889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918464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918464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2401570"/>
            <a:chOff x="152400" y="152400"/>
            <a:chExt cx="8814435" cy="2401570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324231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324231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5613" y="476631"/>
              <a:ext cx="6203315" cy="2077085"/>
            </a:xfrm>
            <a:custGeom>
              <a:rect l="l" t="t" r="r" b="b"/>
              <a:pathLst>
                <a:path w="6203315" h="2077085">
                  <a:moveTo>
                    <a:pt x="6203061" y="0"/>
                  </a:moveTo>
                  <a:lnTo>
                    <a:pt x="0" y="0"/>
                  </a:lnTo>
                  <a:lnTo>
                    <a:pt x="0" y="2076831"/>
                  </a:lnTo>
                  <a:lnTo>
                    <a:pt x="6203061" y="2076831"/>
                  </a:lnTo>
                  <a:lnTo>
                    <a:pt x="6203061" y="0"/>
                  </a:lnTo>
                  <a:close/>
                </a:path>
              </a:pathLst>
            </a:custGeom>
            <a:solidFill>
              <a:srgbClr val="7DB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1273" y="393014"/>
            <a:ext cx="55016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pc="80"/>
              <a:t>ОТ</a:t>
            </a:r>
            <a:r>
              <a:rPr spc="325"/>
              <a:t> </a:t>
            </a:r>
            <a:r>
              <a:rPr spc="165"/>
              <a:t>ВИРУСОВ</a:t>
            </a:r>
            <a:r>
              <a:rPr spc="315"/>
              <a:t> </a:t>
            </a:r>
            <a:r>
              <a:rPr spc="170"/>
              <a:t>ЗЛОБНЫХ </a:t>
            </a:r>
            <a:r>
              <a:rPr spc="175"/>
              <a:t> </a:t>
            </a:r>
            <a:r>
              <a:rPr spc="165"/>
              <a:t>КОМПЬЮТЕР</a:t>
            </a:r>
            <a:r>
              <a:rPr spc="275"/>
              <a:t> </a:t>
            </a:r>
            <a:r>
              <a:rPr spc="135"/>
              <a:t>НАШ</a:t>
            </a:r>
            <a:r>
              <a:rPr spc="350"/>
              <a:t> </a:t>
            </a:r>
            <a:r>
              <a:rPr spc="135"/>
              <a:t>ЧИСТ: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7577" y="1490929"/>
            <a:ext cx="5207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4155" marR="5080" indent="-1482090">
              <a:lnSpc>
                <a:spcPct val="100000"/>
              </a:lnSpc>
              <a:spcBef>
                <a:spcPts val="100"/>
              </a:spcBef>
            </a:pPr>
            <a:r>
              <a:rPr sz="3600" b="1" spc="165">
                <a:solidFill>
                  <a:srgbClr val="FFFFFF"/>
                </a:solidFill>
                <a:latin typeface="Franklin Gothic Medium"/>
                <a:cs typeface="Franklin Gothic Medium"/>
              </a:rPr>
              <a:t>ПРОГРАММЫ</a:t>
            </a:r>
            <a:r>
              <a:rPr sz="3600" b="1" spc="26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-5">
                <a:solidFill>
                  <a:srgbClr val="FFFFFF"/>
                </a:solidFill>
                <a:latin typeface="Franklin Gothic Medium"/>
                <a:cs typeface="Franklin Gothic Medium"/>
              </a:rPr>
              <a:t>И</a:t>
            </a:r>
            <a:r>
              <a:rPr sz="3600" b="1" spc="34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45">
                <a:solidFill>
                  <a:srgbClr val="FFFFFF"/>
                </a:solidFill>
                <a:latin typeface="Franklin Gothic Medium"/>
                <a:cs typeface="Franklin Gothic Medium"/>
              </a:rPr>
              <a:t>ФАЙЛЫ </a:t>
            </a:r>
            <a:r>
              <a:rPr sz="3600" b="1" spc="-88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55">
                <a:solidFill>
                  <a:srgbClr val="FFFFFF"/>
                </a:solidFill>
                <a:latin typeface="Franklin Gothic Medium"/>
                <a:cs typeface="Franklin Gothic Medium"/>
              </a:rPr>
              <a:t>СПАСЁТ</a:t>
            </a:r>
            <a:r>
              <a:rPr sz="3600" b="1" spc="31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30">
                <a:solidFill>
                  <a:srgbClr val="FFFFFF"/>
                </a:solidFill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 rot="10860000">
            <a:off x="3476435" y="6242489"/>
            <a:ext cx="2100586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44" baseline="-2314">
                <a:latin typeface="Franklin Gothic Medium"/>
                <a:cs typeface="Franklin Gothic Medium"/>
              </a:rPr>
              <a:t>ПРОГ</a:t>
            </a:r>
            <a:r>
              <a:rPr sz="2400" spc="-30">
                <a:latin typeface="Franklin Gothic Medium"/>
                <a:cs typeface="Franklin Gothic Medium"/>
              </a:rPr>
              <a:t>РАММИС</a:t>
            </a:r>
            <a:r>
              <a:rPr sz="3600" spc="-44" baseline="3472">
                <a:latin typeface="Franklin Gothic Medium"/>
                <a:cs typeface="Franklin Gothic Medium"/>
              </a:rPr>
              <a:t>Т</a:t>
            </a:r>
            <a:endParaRPr sz="3600" baseline="3472">
              <a:latin typeface="Franklin Gothic Medium"/>
              <a:cs typeface="Franklin Gothic Medium"/>
            </a:endParaRPr>
          </a:p>
        </p:txBody>
      </p:sp>
      <p:pic>
        <p:nvPicPr>
          <p:cNvPr id="9" name="object 9"/>
          <p:cNvPicPr/>
          <p:nvPr/>
        </p:nvPicPr>
        <p:blipFill>
          <a:blip r:embed="rId2"/>
          <a:stretch>
            <a:fillRect/>
          </a:stretch>
        </p:blipFill>
        <p:spPr>
          <a:xfrm>
            <a:off x="1544447" y="2914484"/>
            <a:ext cx="6145149" cy="32508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52400" y="1634997"/>
            <a:ext cx="8832215" cy="5045710"/>
          </a:xfrm>
          <a:custGeom>
            <a:rect l="l" t="t" r="r" b="b"/>
            <a:pathLst>
              <a:path w="8832215" h="5045709">
                <a:moveTo>
                  <a:pt x="8831834" y="0"/>
                </a:moveTo>
                <a:lnTo>
                  <a:pt x="0" y="0"/>
                </a:lnTo>
                <a:lnTo>
                  <a:pt x="0" y="1505966"/>
                </a:lnTo>
                <a:lnTo>
                  <a:pt x="0" y="5045443"/>
                </a:lnTo>
                <a:lnTo>
                  <a:pt x="8831834" y="5045443"/>
                </a:lnTo>
                <a:lnTo>
                  <a:pt x="8831834" y="1505966"/>
                </a:lnTo>
                <a:lnTo>
                  <a:pt x="8831834" y="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52400"/>
            <a:ext cx="8814435" cy="2988945"/>
            <a:chOff x="152400" y="152400"/>
            <a:chExt cx="8814435" cy="2988945"/>
          </a:xfrm>
        </p:grpSpPr>
        <p:sp>
          <p:nvSpPr>
            <p:cNvPr id="4" name="object 4"/>
            <p:cNvSpPr/>
            <p:nvPr/>
          </p:nvSpPr>
          <p:spPr>
            <a:xfrm>
              <a:off x="152400" y="152399"/>
              <a:ext cx="8814435" cy="1346835"/>
            </a:xfrm>
            <a:custGeom>
              <a:rect l="l" t="t" r="r" b="b"/>
              <a:pathLst>
                <a:path w="8814435" h="1346835">
                  <a:moveTo>
                    <a:pt x="8814054" y="0"/>
                  </a:moveTo>
                  <a:lnTo>
                    <a:pt x="0" y="0"/>
                  </a:lnTo>
                  <a:lnTo>
                    <a:pt x="0" y="180225"/>
                  </a:lnTo>
                  <a:lnTo>
                    <a:pt x="0" y="1346454"/>
                  </a:lnTo>
                  <a:lnTo>
                    <a:pt x="8814054" y="1346454"/>
                  </a:lnTo>
                  <a:lnTo>
                    <a:pt x="8814054" y="180225"/>
                  </a:lnTo>
                  <a:lnTo>
                    <a:pt x="8814054" y="0"/>
                  </a:lnTo>
                  <a:close/>
                </a:path>
              </a:pathLst>
            </a:custGeom>
            <a:solidFill>
              <a:srgbClr val="23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48071" y="332612"/>
              <a:ext cx="3744595" cy="2808605"/>
            </a:xfrm>
            <a:custGeom>
              <a:rect l="l" t="t" r="r" b="b"/>
              <a:pathLst>
                <a:path w="3744595" h="2808605">
                  <a:moveTo>
                    <a:pt x="3744468" y="0"/>
                  </a:moveTo>
                  <a:lnTo>
                    <a:pt x="0" y="0"/>
                  </a:lnTo>
                  <a:lnTo>
                    <a:pt x="0" y="2808350"/>
                  </a:lnTo>
                  <a:lnTo>
                    <a:pt x="3744468" y="2808350"/>
                  </a:lnTo>
                  <a:lnTo>
                    <a:pt x="3744468" y="0"/>
                  </a:lnTo>
                  <a:close/>
                </a:path>
              </a:pathLst>
            </a:custGeom>
            <a:solidFill>
              <a:srgbClr val="9CC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41365" y="614883"/>
            <a:ext cx="3329304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3600" b="1" spc="150">
                <a:solidFill>
                  <a:srgbClr val="FFFFFF"/>
                </a:solidFill>
                <a:latin typeface="Franklin Gothic Medium"/>
                <a:cs typeface="Franklin Gothic Medium"/>
              </a:rPr>
              <a:t>ДОГОВОРА</a:t>
            </a:r>
            <a:endParaRPr sz="3600">
              <a:latin typeface="Franklin Gothic Medium"/>
              <a:cs typeface="Franklin Gothic Medium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600" b="1" spc="170">
                <a:solidFill>
                  <a:srgbClr val="FFFFFF"/>
                </a:solidFill>
                <a:latin typeface="Franklin Gothic Medium"/>
                <a:cs typeface="Franklin Gothic Medium"/>
              </a:rPr>
              <a:t>КАЖДЫЙ</a:t>
            </a:r>
            <a:r>
              <a:rPr sz="3600" b="1" spc="26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65">
                <a:solidFill>
                  <a:srgbClr val="FFFFFF"/>
                </a:solidFill>
                <a:latin typeface="Franklin Gothic Medium"/>
                <a:cs typeface="Franklin Gothic Medium"/>
              </a:rPr>
              <a:t>ЛИСТ </a:t>
            </a:r>
            <a:r>
              <a:rPr sz="3600" b="1" spc="-89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180">
                <a:solidFill>
                  <a:srgbClr val="FFFFFF"/>
                </a:solidFill>
                <a:latin typeface="Franklin Gothic Medium"/>
                <a:cs typeface="Franklin Gothic Medium"/>
              </a:rPr>
              <a:t>ПРОВЕРЯЕТ</a:t>
            </a:r>
            <a:endParaRPr sz="3600">
              <a:latin typeface="Franklin Gothic Medium"/>
              <a:cs typeface="Franklin Gothic Medium"/>
            </a:endParaRPr>
          </a:p>
          <a:p>
            <a:pPr marL="28575" algn="ctr">
              <a:lnSpc>
                <a:spcPct val="100000"/>
              </a:lnSpc>
            </a:pPr>
            <a:r>
              <a:rPr sz="3600" b="1" spc="125">
                <a:solidFill>
                  <a:srgbClr val="FFFFFF"/>
                </a:solidFill>
                <a:latin typeface="Franklin Gothic Medium"/>
                <a:cs typeface="Franklin Gothic Medium"/>
              </a:rPr>
              <a:t>ВАМ</a:t>
            </a:r>
            <a:r>
              <a:rPr sz="3600" b="1" spc="35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600" b="1" spc="204">
                <a:solidFill>
                  <a:srgbClr val="FFFFFF"/>
                </a:solidFill>
                <a:latin typeface="Franklin Gothic Medium"/>
                <a:cs typeface="Franklin Gothic Medium"/>
              </a:rPr>
              <a:t>...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 rot="10860000">
            <a:off x="4257500" y="6245232"/>
            <a:ext cx="10431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>
                <a:latin typeface="Franklin Gothic Medium"/>
                <a:cs typeface="Franklin Gothic Medium"/>
              </a:rPr>
              <a:t>ЮРИ</a:t>
            </a:r>
            <a:r>
              <a:rPr sz="2400" spc="-20">
                <a:latin typeface="Franklin Gothic Medium"/>
                <a:cs typeface="Franklin Gothic Medium"/>
              </a:rPr>
              <a:t>С</a:t>
            </a:r>
            <a:r>
              <a:rPr sz="3600" baseline="2314">
                <a:latin typeface="Franklin Gothic Medium"/>
                <a:cs typeface="Franklin Gothic Medium"/>
              </a:rPr>
              <a:t>Т</a:t>
            </a:r>
          </a:p>
        </p:txBody>
      </p:sp>
      <p:pic>
        <p:nvPicPr>
          <p:cNvPr id="8" name="object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4" y="690778"/>
            <a:ext cx="5842254" cy="584225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Slice</Template>
  <Company/>
  <PresentationFormat>On-screen Show (4:3)</PresentationFormat>
  <Paragraphs>55</Paragraphs>
  <Slides>21</Slides>
  <Notes>0</Notes>
  <TotalTime>23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2">
      <vt:lpstr>Office Theme</vt:lpstr>
      <vt:lpstr>Slide 1</vt:lpstr>
      <vt:lpstr>Slide 2</vt:lpstr>
      <vt:lpstr>Slide 3</vt:lpstr>
      <vt:lpstr>ОЧЕНЬ	ВНИМАТЕЛЕН  ОН И ПЫТЛИВ,</vt:lpstr>
      <vt:lpstr>Slide 5</vt:lpstr>
      <vt:lpstr>ЗАЩИЩАТЬ В СУДЕ  ВСЕХ РАД</vt:lpstr>
      <vt:lpstr>Slide 7</vt:lpstr>
      <vt:lpstr>ОТ ВИРУСОВ ЗЛОБНЫХ  КОМПЬЮТЕР НАШ ЧИСТ:</vt:lpstr>
      <vt:lpstr>Slide 9</vt:lpstr>
      <vt:lpstr>КОФЕ ДЛЯ ЛЮБОГО ВКУСА,  ВАМ НАЛЬЕТ В ДВА СЧЕТА.  НАРИСУЕТ В НЕМ ИСКУСНО</vt:lpstr>
      <vt:lpstr>Slide 11</vt:lpstr>
      <vt:lpstr>Slide 12</vt:lpstr>
      <vt:lpstr>ОН ФИНАНСОВЫЙ ФАКИР,  В БАНК К СЕБЕ ВАС	ЖДЁТ	... </vt:lpstr>
      <vt:lpstr>В МИРЕ КОВАРНОМ  ТОВАРОВ И ЦЕН</vt:lpstr>
      <vt:lpstr>ВОР, РАЗБОЙНИК  И КАРМАННИК,</vt:lpstr>
      <vt:lpstr/>
      <vt:lpstr/>
      <vt:lpstr/>
      <vt:lpstr/>
      <vt:lpstr/>
      <vt:lpstr>Slide 21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Home</dc:creator>
  <cp:lastModifiedBy>Елена Добытко</cp:lastModifiedBy>
  <cp:revision>3</cp:revision>
  <dcterms:created xsi:type="dcterms:W3CDTF">2021-02-07T11:09:42Z</dcterms:created>
  <dcterms:modified xsi:type="dcterms:W3CDTF">2021-04-15T21:17:04Z</dcterms:modified>
</cp:coreProperties>
</file>