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7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0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2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8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8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5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4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2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9884-B226-44F5-BC7F-D17CBE937A59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DB92-E49C-42FB-9F48-27A551391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1" y="2104571"/>
            <a:ext cx="702491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Bookman Old Style" panose="02050604050505020204" pitchFamily="18" charset="0"/>
              </a:rPr>
              <a:t>Такие забавные облака</a:t>
            </a:r>
            <a:endParaRPr lang="ru-RU" sz="4800" b="1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1371" y="4310743"/>
            <a:ext cx="30334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" action="ppaction://hlinkshowjump?jump=nextslide"/>
              </a:rPr>
              <a:t>Играть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верблюда: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1" y="940116"/>
            <a:ext cx="2848463" cy="1933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585" y="824001"/>
            <a:ext cx="2722556" cy="232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088" y="1009341"/>
            <a:ext cx="3149011" cy="1953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011" y="3264563"/>
            <a:ext cx="2878535" cy="2013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578" y="3264563"/>
            <a:ext cx="2817019" cy="2063421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1550" y="5586066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07337" y="5586066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крокодила: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029" y="1201308"/>
            <a:ext cx="2627085" cy="2069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93" y="1664928"/>
            <a:ext cx="3962953" cy="1028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030" y="1180664"/>
            <a:ext cx="2029108" cy="2114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667" y="3108841"/>
            <a:ext cx="2343477" cy="2353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868" y="2497978"/>
            <a:ext cx="1498308" cy="2963866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10232572" y="5580710"/>
            <a:ext cx="1567542" cy="1045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83108" y="5544186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жирафа: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42" y="2318507"/>
            <a:ext cx="1539316" cy="3044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06" y="3639227"/>
            <a:ext cx="2791215" cy="1724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563" y="3429000"/>
            <a:ext cx="2610214" cy="1886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933" y="824000"/>
            <a:ext cx="2619741" cy="2448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6457" y="981185"/>
            <a:ext cx="1762371" cy="2133898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2822" y="5489586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81508" y="5571821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оленя: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916" y="2258746"/>
            <a:ext cx="1524606" cy="3071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3" y="2443040"/>
            <a:ext cx="3188100" cy="2699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954" y="3693491"/>
            <a:ext cx="2838846" cy="1714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259" y="940116"/>
            <a:ext cx="3050179" cy="2005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046" y="1079595"/>
            <a:ext cx="2782797" cy="2358302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916" y="5551598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59380" y="5551598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курицу: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5" y="940379"/>
            <a:ext cx="2386261" cy="2488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86" y="2294934"/>
            <a:ext cx="2662327" cy="3080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037" y="942314"/>
            <a:ext cx="2517926" cy="2486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343" y="3277356"/>
            <a:ext cx="3190741" cy="2098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713" y="1080327"/>
            <a:ext cx="2314898" cy="2429214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2480" y="5625017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85727" y="5676703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зайца: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01474"/>
            <a:ext cx="2586185" cy="2249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02" y="3048644"/>
            <a:ext cx="2407926" cy="2102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772" y="940116"/>
            <a:ext cx="1239242" cy="2672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176" y="1079038"/>
            <a:ext cx="2278421" cy="1714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637" y="2902984"/>
            <a:ext cx="1632739" cy="2394016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8611" y="5656704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9753" y="5656704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рыбку: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3" y="1151746"/>
            <a:ext cx="2149591" cy="1840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111" y="2145217"/>
            <a:ext cx="1342003" cy="3208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081" y="1151747"/>
            <a:ext cx="2914734" cy="1793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850" y="3749267"/>
            <a:ext cx="2988413" cy="1470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894" y="1088869"/>
            <a:ext cx="2467107" cy="1856560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0447" y="5632146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99421" y="5632146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дельфина: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49" y="824001"/>
            <a:ext cx="4249758" cy="2076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17" y="3032914"/>
            <a:ext cx="3685746" cy="1948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921" y="3032914"/>
            <a:ext cx="4302851" cy="2240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036" y="849749"/>
            <a:ext cx="2802006" cy="2025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95" y="3262318"/>
            <a:ext cx="1952898" cy="1781424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675" y="5629609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66994" y="5629609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Найди облако, похожее на бегемота: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43" y="940116"/>
            <a:ext cx="2169543" cy="2012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451" y="3193143"/>
            <a:ext cx="3219785" cy="2097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916" y="3193143"/>
            <a:ext cx="3182748" cy="2072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759" y="1258094"/>
            <a:ext cx="2893726" cy="1694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437" y="1190680"/>
            <a:ext cx="3132109" cy="1660648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8937" y="5571552"/>
            <a:ext cx="1585097" cy="1085182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47354" y="5571552"/>
            <a:ext cx="158509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67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10</cp:revision>
  <dcterms:created xsi:type="dcterms:W3CDTF">2021-01-21T17:07:45Z</dcterms:created>
  <dcterms:modified xsi:type="dcterms:W3CDTF">2021-01-22T15:12:21Z</dcterms:modified>
</cp:coreProperties>
</file>