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D4005-5D74-467E-8676-114222CD14F9}" type="datetimeFigureOut">
              <a:rPr lang="ru-RU" smtClean="0"/>
              <a:t>07.05.2019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60A9-AD48-46B6-A901-1D73D32AB9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D4005-5D74-467E-8676-114222CD14F9}" type="datetimeFigureOut">
              <a:rPr lang="ru-RU" smtClean="0"/>
              <a:t>07.05.2019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60A9-AD48-46B6-A901-1D73D32AB9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D4005-5D74-467E-8676-114222CD14F9}" type="datetimeFigureOut">
              <a:rPr lang="ru-RU" smtClean="0"/>
              <a:t>07.05.2019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60A9-AD48-46B6-A901-1D73D32AB9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D4005-5D74-467E-8676-114222CD14F9}" type="datetimeFigureOut">
              <a:rPr lang="ru-RU" smtClean="0"/>
              <a:t>07.05.2019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60A9-AD48-46B6-A901-1D73D32AB9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D4005-5D74-467E-8676-114222CD14F9}" type="datetimeFigureOut">
              <a:rPr lang="ru-RU" smtClean="0"/>
              <a:t>07.05.2019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60A9-AD48-46B6-A901-1D73D32AB9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D4005-5D74-467E-8676-114222CD14F9}" type="datetimeFigureOut">
              <a:rPr lang="ru-RU" smtClean="0"/>
              <a:t>07.05.2019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60A9-AD48-46B6-A901-1D73D32AB9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D4005-5D74-467E-8676-114222CD14F9}" type="datetimeFigureOut">
              <a:rPr lang="ru-RU" smtClean="0"/>
              <a:t>07.05.2019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60A9-AD48-46B6-A901-1D73D32AB9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D4005-5D74-467E-8676-114222CD14F9}" type="datetimeFigureOut">
              <a:rPr lang="ru-RU" smtClean="0"/>
              <a:t>07.05.2019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60A9-AD48-46B6-A901-1D73D32AB9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D4005-5D74-467E-8676-114222CD14F9}" type="datetimeFigureOut">
              <a:rPr lang="ru-RU" smtClean="0"/>
              <a:t>07.05.2019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60A9-AD48-46B6-A901-1D73D32AB9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D4005-5D74-467E-8676-114222CD14F9}" type="datetimeFigureOut">
              <a:rPr lang="ru-RU" smtClean="0"/>
              <a:t>07.05.2019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60A9-AD48-46B6-A901-1D73D32AB9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D4005-5D74-467E-8676-114222CD14F9}" type="datetimeFigureOut">
              <a:rPr lang="ru-RU" smtClean="0"/>
              <a:t>07.05.2019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60A9-AD48-46B6-A901-1D73D32AB9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D4005-5D74-467E-8676-114222CD14F9}" type="datetimeFigureOut">
              <a:rPr lang="ru-RU" smtClean="0"/>
              <a:t>07.05.2019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A60A9-AD48-46B6-A901-1D73D32AB97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www.thehoopsnews.com/wp-content/uploads/2015/11/dancing-bird-pet-cute-754862-1920x108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975" y="0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photocentra.ru/images/main77/778311_main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975" y="0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mg-0.photosight.ru/e6c/5308465_xlarge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mtdata.ru/u29/photo19FB/20555449767-0/origina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avatars.mds.yandex.net/get-pdb/989459/7292497c-f230-49b2-ac69-04ce333d4e42/s120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i.photographers.ua/thumbnails/pictures/12776/800ximg_0743_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975" y="0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s1.1zoom.ru/big7/485/Birds_Storks_Two_4417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975" y="0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spi4.itvnet.lv/upload/articles/19/195042/images/izskataas-tik-skaisti-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pic1.dbw.cn/0/01/25/16/1251650_21520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Asus-ПК</dc:creator>
  <cp:lastModifiedBy>Asus-ПК</cp:lastModifiedBy>
  <cp:revision>1</cp:revision>
  <dcterms:created xsi:type="dcterms:W3CDTF">2019-05-07T05:11:55Z</dcterms:created>
  <dcterms:modified xsi:type="dcterms:W3CDTF">2019-05-07T05:20:49Z</dcterms:modified>
</cp:coreProperties>
</file>