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5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430" y="836712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Проект </a:t>
            </a:r>
          </a:p>
          <a:p>
            <a:pPr algn="ctr"/>
            <a:r>
              <a:rPr lang="ru-RU" sz="4400" b="1" dirty="0">
                <a:latin typeface="+mj-lt"/>
              </a:rPr>
              <a:t>«Зоопарк»</a:t>
            </a:r>
            <a:endParaRPr lang="ru-RU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522920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Терещенко Ирина Владимировна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№93 г. Мурманск</a:t>
            </a:r>
          </a:p>
        </p:txBody>
      </p:sp>
      <p:sp>
        <p:nvSpPr>
          <p:cNvPr id="4" name="AutoShape 2" descr="https://i.ytimg.com/vi/ipoKUwiESJ0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01" y="2708920"/>
            <a:ext cx="5291364" cy="38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Заключительный этап: </a:t>
            </a:r>
          </a:p>
          <a:p>
            <a:r>
              <a:rPr lang="ru-RU" sz="4000" dirty="0"/>
              <a:t>1. Выставка коллективного макета: «Зоопарк»;</a:t>
            </a:r>
          </a:p>
          <a:p>
            <a:r>
              <a:rPr lang="ru-RU" sz="4000" dirty="0"/>
              <a:t>2. Выход с родителями в мурманский контактный зоопарк.</a:t>
            </a:r>
          </a:p>
          <a:p>
            <a:r>
              <a:rPr lang="ru-RU" sz="4000" dirty="0"/>
              <a:t>3. Итоговое музыкальное развлечение «Зоопарк»</a:t>
            </a:r>
          </a:p>
        </p:txBody>
      </p:sp>
    </p:spTree>
    <p:extLst>
      <p:ext uri="{BB962C8B-B14F-4D97-AF65-F5344CB8AC3E}">
        <p14:creationId xmlns:p14="http://schemas.microsoft.com/office/powerpoint/2010/main" val="36152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Итоги проекта: </a:t>
            </a:r>
          </a:p>
          <a:p>
            <a:r>
              <a:rPr lang="ru-RU" sz="3600" dirty="0"/>
              <a:t>1) Получены и расширены знания о зоопарке (животных, обитающих в зоопарке; людях, работающих там)</a:t>
            </a:r>
          </a:p>
          <a:p>
            <a:r>
              <a:rPr lang="ru-RU" sz="3600" dirty="0"/>
              <a:t>2) Обогащен словарный запас, развивается монологическая, диалогическая и связная речь  дошкольников.</a:t>
            </a:r>
          </a:p>
          <a:p>
            <a:r>
              <a:rPr lang="ru-RU" sz="3600" dirty="0"/>
              <a:t>3) Привлечены родители воспитанников к сотрудничеству с дошкольным учреждением.</a:t>
            </a:r>
          </a:p>
        </p:txBody>
      </p:sp>
    </p:spTree>
    <p:extLst>
      <p:ext uri="{BB962C8B-B14F-4D97-AF65-F5344CB8AC3E}">
        <p14:creationId xmlns:p14="http://schemas.microsoft.com/office/powerpoint/2010/main" val="18334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5827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/>
              <a:t>Портфолио проекта «Весёлый зоопарк»</a:t>
            </a:r>
          </a:p>
          <a:p>
            <a:r>
              <a:rPr lang="ru-RU" sz="3600" dirty="0"/>
              <a:t>Беседа «Как прекрасен этот мир, где я, ты и они…»</a:t>
            </a:r>
          </a:p>
        </p:txBody>
      </p:sp>
      <p:pic>
        <p:nvPicPr>
          <p:cNvPr id="1026" name="Picture 2" descr="C:\Users\1\Desktop\DSC_06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953" y="2132856"/>
            <a:ext cx="5774104" cy="383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078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Рассматривание и чтение иллюстрированных книг, энциклопедий «Животные планеты».</a:t>
            </a:r>
          </a:p>
          <a:p>
            <a:r>
              <a:rPr lang="ru-RU" sz="3600" dirty="0"/>
              <a:t>Чтение стихотворений о животных, отгадывание загадок</a:t>
            </a:r>
          </a:p>
        </p:txBody>
      </p:sp>
      <p:sp>
        <p:nvSpPr>
          <p:cNvPr id="3" name="AutoShape 2" descr="https://pp.userapi.com/c836224/v836224752/c239/Ak_sBDBcQ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1\Desktop\кн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330" y="3861048"/>
            <a:ext cx="4147283" cy="248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1\Desktop\моя помойка\фото младшей группы\IMAG01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865576"/>
            <a:ext cx="3744416" cy="247898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6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Оформление в игровом уголке «Мини-зоопарка» из пластиковых фигурок-муляжей диких животных.</a:t>
            </a:r>
          </a:p>
        </p:txBody>
      </p:sp>
      <p:pic>
        <p:nvPicPr>
          <p:cNvPr id="3074" name="Picture 2" descr="C:\Users\1\Desktop\Для семинара 18-19 января\проект\IMG_4581-02-05-17-23-02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48" y="2735832"/>
            <a:ext cx="2340865" cy="1856480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661515"/>
            <a:ext cx="2411760" cy="1808820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967" y="1658958"/>
            <a:ext cx="2673485" cy="200511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805" y="4581128"/>
            <a:ext cx="2843808" cy="2132856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931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68157"/>
              </p:ext>
            </p:extLst>
          </p:nvPr>
        </p:nvGraphicFramePr>
        <p:xfrm>
          <a:off x="2123728" y="2780928"/>
          <a:ext cx="4568825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Презентация" r:id="rId3" imgW="4569445" imgH="3426611" progId="PowerPoint.Show.12">
                  <p:embed/>
                </p:oleObj>
              </mc:Choice>
              <mc:Fallback>
                <p:oleObj name="Презентация" r:id="rId3" imgW="4569445" imgH="3426611" progId="PowerPoint.Show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80928"/>
                        <a:ext cx="4568825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26064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Просмотр с детьми фоторепортажа «Мурманский контактный зоопарк. «Вся правда о ежах» </a:t>
            </a:r>
          </a:p>
          <a:p>
            <a:r>
              <a:rPr lang="ru-RU" dirty="0"/>
              <a:t>Цель: вызвать эмоциональный отклик, помочь детям почувствовать сострадание. Показать детям положительный пример общественности в защите животного.</a:t>
            </a:r>
          </a:p>
        </p:txBody>
      </p:sp>
    </p:spTree>
    <p:extLst>
      <p:ext uri="{BB962C8B-B14F-4D97-AF65-F5344CB8AC3E}">
        <p14:creationId xmlns:p14="http://schemas.microsoft.com/office/powerpoint/2010/main" val="7793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5716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Образовательная деятельность</a:t>
            </a:r>
          </a:p>
        </p:txBody>
      </p:sp>
      <p:pic>
        <p:nvPicPr>
          <p:cNvPr id="8194" name="Picture 2" descr="C:\Users\1\Desktop\моя помойка\IMAG022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1222950"/>
            <a:ext cx="2304256" cy="229346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IMG_20170426_07252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4076517"/>
            <a:ext cx="1811246" cy="239572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IMG_20170426_0728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224" y="1222950"/>
            <a:ext cx="1889543" cy="24322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26" y="4432658"/>
            <a:ext cx="2556296" cy="192283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43" y="1360755"/>
            <a:ext cx="1969904" cy="2294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717" y="4653136"/>
            <a:ext cx="3026411" cy="17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моя помойка\фото младшей группы\IMAG01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15865" y="4526063"/>
            <a:ext cx="2560816" cy="153332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23528" y="1886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Дидактические, подвижные, пальчиковые, театрализованные и сюжетные игры «</a:t>
            </a:r>
            <a:r>
              <a:rPr lang="ru-RU" b="1" dirty="0"/>
              <a:t>Зоопарк</a:t>
            </a:r>
            <a:r>
              <a:rPr lang="ru-RU" dirty="0"/>
              <a:t>»</a:t>
            </a:r>
          </a:p>
          <a:p>
            <a:r>
              <a:rPr lang="ru-RU" dirty="0"/>
              <a:t>Цель: расширить знания </a:t>
            </a:r>
            <a:r>
              <a:rPr lang="ru-RU" b="1" dirty="0"/>
              <a:t>детей о диких животных</a:t>
            </a:r>
            <a:r>
              <a:rPr lang="ru-RU" dirty="0"/>
              <a:t>, их повадках, образе жизни, питании, воспитывать любовь, гуманное отношение к животным, расширить словарный запас </a:t>
            </a:r>
            <a:r>
              <a:rPr lang="ru-RU" b="1" dirty="0"/>
              <a:t>детей</a:t>
            </a:r>
            <a:r>
              <a:rPr lang="ru-RU" dirty="0"/>
              <a:t>.</a:t>
            </a:r>
          </a:p>
        </p:txBody>
      </p:sp>
      <p:pic>
        <p:nvPicPr>
          <p:cNvPr id="5" name="Picture 3" descr="C:\Users\1\Desktop\моя помойка\фото младшей группы\IMAG01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865088" y="4125554"/>
            <a:ext cx="1533328" cy="23343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4" descr="C:\Users\1\Desktop\т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400" y="2178297"/>
            <a:ext cx="2736304" cy="18245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100" name="Picture 4" descr="C:\Users\1\Desktop\семинар\Результат\DSC_54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914" y="2251032"/>
            <a:ext cx="2489011" cy="165008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101" name="Picture 5" descr="C:\Users\1\Desktop\семинар\Результат\DSC_542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12" y="2265569"/>
            <a:ext cx="2620551" cy="17372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00" y="4293096"/>
            <a:ext cx="2812143" cy="210910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3788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Консультация для родителей на тему: «Традиция выходного дня – ребенок, зоопарк и я!»</a:t>
            </a:r>
          </a:p>
          <a:p>
            <a:r>
              <a:rPr lang="ru-RU" dirty="0"/>
              <a:t>Цель: организовать посещение мурманского контактного зоопарка детьми и родителями. Разъяснить родителям цель посещения – наблюдение за эмоциями детей в процессе общения с животными. Инструктаж по заполнению анкеты «Мой ребенок в зоопарке».</a:t>
            </a:r>
          </a:p>
          <a:p>
            <a:endParaRPr lang="ru-RU" dirty="0"/>
          </a:p>
          <a:p>
            <a:r>
              <a:rPr lang="ru-RU" dirty="0"/>
              <a:t> Сбор и анализ анкетных данных собранных родителями.</a:t>
            </a:r>
          </a:p>
          <a:p>
            <a:endParaRPr lang="ru-RU" dirty="0"/>
          </a:p>
          <a:p>
            <a:r>
              <a:rPr lang="ru-RU" dirty="0"/>
              <a:t> Составление совместно с родителями фотоколлажа «Животные зоопарка».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03847" y="3501009"/>
            <a:ext cx="25202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7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67" y="242223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Занятия в музыкально-театральном кружке «Танцевальная карусель»</a:t>
            </a:r>
          </a:p>
          <a:p>
            <a:r>
              <a:rPr lang="ru-RU" dirty="0"/>
              <a:t>Музыкальное развлечение  «Зоопарк»</a:t>
            </a:r>
          </a:p>
          <a:p>
            <a:r>
              <a:rPr lang="ru-RU" dirty="0"/>
              <a:t>Цель: расширить знания детей о мире животных, их повадках, образе жизни, питании, воспитывать любовь, гуманное отношение к животным, расширить словарный запас детей; учить проявлять любовь, заботу о представителях фауны; формировать эмоциональную отзывчивость через проецирование чувств на животных.</a:t>
            </a:r>
          </a:p>
        </p:txBody>
      </p:sp>
      <p:sp>
        <p:nvSpPr>
          <p:cNvPr id="3" name="AutoShape 2" descr="https://pp.userapi.com/c837238/v837238469/42a3e/BJ75vaubtk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1\Desktop\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925" y="2253459"/>
            <a:ext cx="302374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моя помойка\фото младшей группы\IMAG00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420888"/>
            <a:ext cx="3162120" cy="18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esktop\ё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142" y="4653136"/>
            <a:ext cx="2753310" cy="18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1\Desktop\ё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634575"/>
            <a:ext cx="2726671" cy="18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4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Актуальность проекта:</a:t>
            </a:r>
            <a:r>
              <a:rPr lang="ru-RU" sz="3600" dirty="0"/>
              <a:t> Во многих городах создаются зоопарки, где – то большие, где-то не очень. В нашем городе есть зоопарк. Но, к сожалению, не все дети даже знают о его существовании. Интерес к этому вопросу был неподдельным. Поэтому и родилась идея создания проекта «Зоопарк», которую активно поддержали родители воспитанников.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9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Итог проекта.</a:t>
            </a:r>
          </a:p>
          <a:p>
            <a:r>
              <a:rPr lang="ru-RU" sz="3200" dirty="0"/>
              <a:t>Совместное мероприятие родителей, воспитателей, детей «Посещение нашего зоопарка».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80" y="2636912"/>
            <a:ext cx="3888432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636912"/>
            <a:ext cx="4247456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884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78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/>
              <a:t>Цель: </a:t>
            </a:r>
            <a:r>
              <a:rPr lang="ru-RU" sz="3600" dirty="0"/>
              <a:t>развитие эмоциональной отзывчивости у детей в процессе ознакомления с животным миром зоопарков.</a:t>
            </a:r>
          </a:p>
          <a:p>
            <a:r>
              <a:rPr lang="ru-RU" sz="3600" i="1" u="sng" dirty="0"/>
              <a:t>Вид проекта: </a:t>
            </a:r>
            <a:r>
              <a:rPr lang="ru-RU" sz="3600" dirty="0"/>
              <a:t>познавательный.</a:t>
            </a:r>
          </a:p>
          <a:p>
            <a:r>
              <a:rPr lang="ru-RU" sz="3600" i="1" u="sng" dirty="0"/>
              <a:t>Срок реализации: </a:t>
            </a:r>
            <a:r>
              <a:rPr lang="ru-RU" sz="3600" dirty="0"/>
              <a:t>долгосрочный проект (октябрь 2016-май 2017)</a:t>
            </a:r>
          </a:p>
          <a:p>
            <a:r>
              <a:rPr lang="ru-RU" sz="3600" i="1" u="sng" dirty="0"/>
              <a:t>Состав участников: </a:t>
            </a:r>
            <a:r>
              <a:rPr lang="ru-RU" sz="3600" dirty="0"/>
              <a:t>групповой.</a:t>
            </a:r>
          </a:p>
          <a:p>
            <a:r>
              <a:rPr lang="ru-RU" sz="3600" i="1" u="sng" dirty="0"/>
              <a:t>Характер содержания проекта:</a:t>
            </a:r>
            <a:r>
              <a:rPr lang="ru-RU" sz="3600" dirty="0"/>
              <a:t> ребенок-взрослый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4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Задачи приоритетной образовательной области:</a:t>
            </a:r>
            <a:r>
              <a:rPr lang="ru-RU" sz="3600" dirty="0"/>
              <a:t> </a:t>
            </a:r>
          </a:p>
          <a:p>
            <a:r>
              <a:rPr lang="ru-RU" sz="3600" b="1" dirty="0"/>
              <a:t>«Познавательное развитие»:</a:t>
            </a:r>
            <a:endParaRPr lang="ru-RU" sz="3600" dirty="0"/>
          </a:p>
          <a:p>
            <a:r>
              <a:rPr lang="ru-RU" sz="3600" dirty="0"/>
              <a:t>1) Расширить знания детей о животном мире;</a:t>
            </a:r>
          </a:p>
          <a:p>
            <a:r>
              <a:rPr lang="ru-RU" sz="3600" dirty="0"/>
              <a:t>2) Познакомить дошкольников с профессиями «зоолог», «ветеринар»;</a:t>
            </a:r>
          </a:p>
          <a:p>
            <a:r>
              <a:rPr lang="ru-RU" sz="3600" dirty="0"/>
              <a:t>3) Воспитывать уважительное отношение к людям разных профессий;</a:t>
            </a:r>
          </a:p>
          <a:p>
            <a:r>
              <a:rPr lang="ru-RU" sz="3600" dirty="0"/>
              <a:t>4) Прививать любовь к животному миру;</a:t>
            </a:r>
          </a:p>
        </p:txBody>
      </p:sp>
    </p:spTree>
    <p:extLst>
      <p:ext uri="{BB962C8B-B14F-4D97-AF65-F5344CB8AC3E}">
        <p14:creationId xmlns:p14="http://schemas.microsoft.com/office/powerpoint/2010/main" val="26118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Задачи образовательных областей в интеграции:</a:t>
            </a:r>
          </a:p>
          <a:p>
            <a:r>
              <a:rPr lang="ru-RU" sz="2200" b="1" dirty="0"/>
              <a:t>«Художественно-эстетическое развитие»:</a:t>
            </a:r>
          </a:p>
          <a:p>
            <a:r>
              <a:rPr lang="ru-RU" sz="2200" dirty="0"/>
              <a:t>1) Развивать творческое воображение;</a:t>
            </a:r>
          </a:p>
          <a:p>
            <a:r>
              <a:rPr lang="ru-RU" sz="2200" dirty="0"/>
              <a:t>2) Поддерживать самостоятельность, инициативность в процессе творческой деятельности.</a:t>
            </a:r>
          </a:p>
          <a:p>
            <a:r>
              <a:rPr lang="ru-RU" sz="2200" b="1" dirty="0"/>
              <a:t>«Социально-коммуникативное развитие»:</a:t>
            </a:r>
          </a:p>
          <a:p>
            <a:r>
              <a:rPr lang="ru-RU" sz="2200" dirty="0"/>
              <a:t>1) Закреплять знания детей о правилах поведения в зоопарке и в общественных местах;</a:t>
            </a:r>
          </a:p>
          <a:p>
            <a:r>
              <a:rPr lang="ru-RU" sz="2200" dirty="0"/>
              <a:t>2) Развивать способность совместно со сверстниками развивать игру;</a:t>
            </a:r>
          </a:p>
          <a:p>
            <a:r>
              <a:rPr lang="ru-RU" sz="2200" b="1" dirty="0"/>
              <a:t>«Речевое развитие»:</a:t>
            </a:r>
          </a:p>
          <a:p>
            <a:r>
              <a:rPr lang="ru-RU" sz="2200" dirty="0"/>
              <a:t>1) Развивать речь детей, обогащать словарный запас; </a:t>
            </a:r>
          </a:p>
          <a:p>
            <a:r>
              <a:rPr lang="ru-RU" sz="2200" dirty="0"/>
              <a:t>2) Активизировать мыслительную деятельность;</a:t>
            </a:r>
          </a:p>
          <a:p>
            <a:r>
              <a:rPr lang="ru-RU" sz="2200" dirty="0"/>
              <a:t>3) Способствовать развитию читательского интереса;</a:t>
            </a:r>
          </a:p>
          <a:p>
            <a:r>
              <a:rPr lang="ru-RU" sz="2200" b="1" dirty="0"/>
              <a:t>«Физическое развитие»:</a:t>
            </a:r>
          </a:p>
          <a:p>
            <a:r>
              <a:rPr lang="ru-RU" sz="2200" dirty="0"/>
              <a:t>1) Совершенствовать физические качества в разнообразных формах двигательной и музыкальной деятельности. </a:t>
            </a:r>
          </a:p>
          <a:p>
            <a:r>
              <a:rPr lang="ru-RU" sz="2200" dirty="0"/>
              <a:t>2) Развивать мелкую моторику рук, координацию движений;</a:t>
            </a:r>
          </a:p>
          <a:p>
            <a:r>
              <a:rPr lang="ru-RU" sz="2200" dirty="0"/>
              <a:t>3) Укреплять и стимулировать носоглотку и верхние дыхательные пути с помощью дыхательных упражнений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7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Этапы работы над проектом:</a:t>
            </a:r>
            <a:endParaRPr lang="ru-RU" sz="4800" dirty="0"/>
          </a:p>
          <a:p>
            <a:r>
              <a:rPr lang="ru-RU" sz="4000" i="1" dirty="0"/>
              <a:t>Подготовительный этап:</a:t>
            </a:r>
          </a:p>
          <a:p>
            <a:r>
              <a:rPr lang="ru-RU" sz="3600" dirty="0"/>
              <a:t>-Продумать цель и задачи проекта.</a:t>
            </a:r>
          </a:p>
          <a:p>
            <a:r>
              <a:rPr lang="ru-RU" sz="3600" dirty="0"/>
              <a:t>- Подобрать информационный материал по данной теме.</a:t>
            </a:r>
          </a:p>
          <a:p>
            <a:r>
              <a:rPr lang="ru-RU" sz="3600" dirty="0"/>
              <a:t>- Подобрать книги и иллюстрации.</a:t>
            </a:r>
          </a:p>
          <a:p>
            <a:r>
              <a:rPr lang="ru-RU" sz="3600" dirty="0"/>
              <a:t>- Задействовать родителей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29777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Основной этап:</a:t>
            </a:r>
          </a:p>
          <a:p>
            <a:r>
              <a:rPr lang="ru-RU" sz="2800" dirty="0"/>
              <a:t>Организация работы над проектом «Зоопарк»:</a:t>
            </a:r>
          </a:p>
          <a:p>
            <a:r>
              <a:rPr lang="ru-RU" sz="2800" dirty="0"/>
              <a:t>Задачи:</a:t>
            </a:r>
          </a:p>
          <a:p>
            <a:r>
              <a:rPr lang="ru-RU" sz="2800" dirty="0"/>
              <a:t>1. Создать развивающую среду в группе по теме проекта.</a:t>
            </a:r>
          </a:p>
          <a:p>
            <a:r>
              <a:rPr lang="ru-RU" sz="2800" dirty="0"/>
              <a:t>2. Подобрать дидактические игры, иллюстрации, сюжетные картинки. </a:t>
            </a:r>
          </a:p>
          <a:p>
            <a:r>
              <a:rPr lang="ru-RU" sz="2800" dirty="0"/>
              <a:t>3. Выложить для самостоятельного ознакомления (рассматривания) книги о животных, о зоопарке, о людях, работающих в зоопарке; </a:t>
            </a:r>
          </a:p>
          <a:p>
            <a:r>
              <a:rPr lang="ru-RU" sz="2800" dirty="0"/>
              <a:t>4. Подобрать упражнения для дыхательной гимнастики, пальчиковые игры, комплекс гимнастики после сна в соответствии с темой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28964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76" y="0"/>
            <a:ext cx="892899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Реализация проекта в разных видах деятельности с учетом интеграции образовательных областей:</a:t>
            </a:r>
          </a:p>
          <a:p>
            <a:r>
              <a:rPr lang="ru-RU" sz="2800" dirty="0"/>
              <a:t>Задачи:</a:t>
            </a:r>
          </a:p>
          <a:p>
            <a:r>
              <a:rPr lang="ru-RU" sz="2800" dirty="0"/>
              <a:t>1. Расширять знания дошкольников о зоопарке;</a:t>
            </a:r>
          </a:p>
          <a:p>
            <a:r>
              <a:rPr lang="ru-RU" sz="2800" dirty="0"/>
              <a:t>2. Развивать творческую активность детей, умение создавать образ животного различными способами (в том числе с использованием вариативных техник).</a:t>
            </a:r>
          </a:p>
          <a:p>
            <a:r>
              <a:rPr lang="ru-RU" sz="2800" dirty="0"/>
              <a:t>3. Обогащать и активизировать словарный запас через чтение художественных произведений, через составление рассказов о животных, их жизни в зоопарке. </a:t>
            </a:r>
          </a:p>
          <a:p>
            <a:r>
              <a:rPr lang="ru-RU" sz="2800" dirty="0"/>
              <a:t>4. Укреплять здоровье детей, совершенствовать физические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241273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1873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/>
              <a:t>Ожидаемые результаты:</a:t>
            </a:r>
            <a:endParaRPr lang="ru-RU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Знают названия и виды животных обитающих в зоопарках, называют их детенышей, вид питания, место обитания в природе, образ жизни.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Составляют рассказ о животных обитающих в зоопарке, используют средства интонационной выразительности речи.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Играют в дидактические, подвижные ,пальчиковые игры;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Делают гимнастику :</a:t>
            </a:r>
          </a:p>
          <a:p>
            <a:pPr lvl="0"/>
            <a:r>
              <a:rPr lang="ru-RU" sz="2400" dirty="0"/>
              <a:t>                                              с массажным мячом, </a:t>
            </a:r>
          </a:p>
          <a:p>
            <a:pPr lvl="0"/>
            <a:r>
              <a:rPr lang="ru-RU" sz="2400" dirty="0"/>
              <a:t>                                              дыхательную </a:t>
            </a:r>
          </a:p>
          <a:p>
            <a:pPr lvl="0"/>
            <a:r>
              <a:rPr lang="ru-RU" sz="2400" dirty="0"/>
              <a:t>                                              бодрящую гимнастику после сна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Знают правила ОБЖ, ухода за животными, умеют подготавливать корм.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Рисуют животных, выражая их основные признаки,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Стараются передать свои эмоции в рисунке.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Передают в танце повадки животного. </a:t>
            </a:r>
          </a:p>
        </p:txBody>
      </p:sp>
    </p:spTree>
    <p:extLst>
      <p:ext uri="{BB962C8B-B14F-4D97-AF65-F5344CB8AC3E}">
        <p14:creationId xmlns:p14="http://schemas.microsoft.com/office/powerpoint/2010/main" val="18223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288</TotalTime>
  <Words>936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Candara</vt:lpstr>
      <vt:lpstr>Times New Roman</vt:lpstr>
      <vt:lpstr>Wingdings</vt:lpstr>
      <vt:lpstr>Tradeshow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Ириша</cp:lastModifiedBy>
  <cp:revision>24</cp:revision>
  <dcterms:created xsi:type="dcterms:W3CDTF">2018-01-15T11:35:00Z</dcterms:created>
  <dcterms:modified xsi:type="dcterms:W3CDTF">2021-05-08T19:40:54Z</dcterms:modified>
</cp:coreProperties>
</file>