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4660"/>
  </p:normalViewPr>
  <p:slideViewPr>
    <p:cSldViewPr>
      <p:cViewPr varScale="1">
        <p:scale>
          <a:sx n="64" d="100"/>
          <a:sy n="64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4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50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65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62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61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73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65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641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77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26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4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02BA-B436-4D8E-B572-FF91920F22A4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7E84-382B-4810-A833-ECFC886BC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6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Социальный проект: </a:t>
            </a:r>
            <a:br>
              <a:rPr lang="ru-RU" sz="4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«Подарок маме»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848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г. Астрахани «Средняя общеобразовательная школа №61» 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Обособленное подразделение – Детский сад №1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3465" y="637517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latin typeface="Arial" pitchFamily="34" charset="0"/>
                <a:cs typeface="Arial" pitchFamily="34" charset="0"/>
              </a:rPr>
              <a:t>Астрахань </a:t>
            </a:r>
            <a:r>
              <a:rPr lang="ru-RU" b="1" smtClean="0">
                <a:latin typeface="Arial" pitchFamily="34" charset="0"/>
                <a:cs typeface="Arial" pitchFamily="34" charset="0"/>
              </a:rPr>
              <a:t>–2019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61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Arial" pitchFamily="34" charset="0"/>
                <a:cs typeface="Arial" pitchFamily="34" charset="0"/>
              </a:rPr>
              <a:t>ПОСЛЕДОВАТЕЛЬНОСТЬ РАБОТЫ: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Красим с помощью красок ватные диски в цветовую гамму роз;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Сшиваем вместе ватные диски, чтобы получить розу;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Повторяем 11 раз;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Сажаем цветы на проволоку;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Обклеиваем зелёной бумагой;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Ставим цветы в вазу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610537"/>
            <a:ext cx="3227851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3360" y="4697760"/>
            <a:ext cx="2880320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671138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96752"/>
            <a:ext cx="6034617" cy="4525963"/>
          </a:xfrm>
        </p:spPr>
      </p:pic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61963">
            <a:off x="323528" y="232089"/>
            <a:ext cx="4416489" cy="3312367"/>
          </a:xfrm>
        </p:spPr>
      </p:pic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7054">
            <a:off x="104467" y="3573016"/>
            <a:ext cx="4379979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53923">
            <a:off x="4461723" y="3149005"/>
            <a:ext cx="4379979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8948">
            <a:off x="4895304" y="214193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94645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ЦЕЛЬ ПРОЕКТА –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поздравить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любимую маму с Международным женским днём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подарком,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сделанным своими руками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27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58106"/>
            <a:ext cx="8363272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знакомиться с историей праздника;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Определиться с техникой выполнения подарка-сувенира;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Изготовить подарок-сувенир. </a:t>
            </a:r>
          </a:p>
          <a:p>
            <a:pPr marL="514350" indent="-514350" algn="just">
              <a:buFont typeface="+mj-lt"/>
              <a:buAutoNum type="arabicPeriod"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МЕТОДЫ РАБОТЫ: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Анализ литературы;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Консультация и работа с педагогом;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Моделирование подарка-сувенира.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4375" algn="just"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bho.ru/uploads/images/s/k/a/skachat_kartinki_prirodi_zakat_samij_krasivij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50" y="3284984"/>
            <a:ext cx="531483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defon.com/_ld/86/755906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0828"/>
            <a:ext cx="41476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n-desktop.com/wps/Nature___Flowers_Red_and_white_flowers_079705_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00" r="14308"/>
          <a:stretch/>
        </p:blipFill>
        <p:spPr bwMode="auto">
          <a:xfrm>
            <a:off x="6012160" y="332656"/>
            <a:ext cx="2615946" cy="276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МАТЕРИАЛ: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>
                <a:latin typeface="Arial" pitchFamily="34" charset="0"/>
                <a:cs typeface="Arial" pitchFamily="34" charset="0"/>
              </a:rPr>
              <a:t>Ватные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диски;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Краски;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Ножницы;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Цветная клейкая бумага; 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Клей; 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Ножницы; 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Грампластинка.</a:t>
            </a:r>
          </a:p>
          <a:p>
            <a:pPr marL="0" indent="714375" algn="just"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ПОСЛЕДОВАТЕЛЬНОСТЬ РАБОТЫ: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Склеиваем ватные диски, чтобы получилось ромашки, один диск – один лепесток;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Обклеиваем грампластинку зелёной бумагой;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 кругу клеим ромашки, 7 штук;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 середину приклеиваем портрет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мамы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29000"/>
            <a:ext cx="2915816" cy="218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320" y="4489486"/>
            <a:ext cx="3032764" cy="22745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084" y="3429000"/>
            <a:ext cx="2871891" cy="215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2" r="18469"/>
          <a:stretch/>
        </p:blipFill>
        <p:spPr>
          <a:xfrm rot="16200000">
            <a:off x="2025917" y="934522"/>
            <a:ext cx="5070764" cy="48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МАТЕРИАЛ: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Ватные диски;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Краски;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Ножницы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Цветная клейкая бумага; 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Вазочка; 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Ножницы; 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Проволока;</a:t>
            </a:r>
          </a:p>
          <a:p>
            <a:pPr lvl="0"/>
            <a:r>
              <a:rPr lang="ru-RU" b="1" dirty="0">
                <a:latin typeface="Arial" pitchFamily="34" charset="0"/>
                <a:cs typeface="Arial" pitchFamily="34" charset="0"/>
              </a:rPr>
              <a:t>Нитки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img-fotki.yandex.ru/get/5644/47407354.ac4/0_1137ee_a863b8e4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221088"/>
            <a:ext cx="2685772" cy="24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763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183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Социальный проект:  «Подарок маме»</vt:lpstr>
      <vt:lpstr>ЦЕЛЬ ПРОЕКТА –  поздравить любимую маму с Международным женским днём подарком, сделанным своими руками </vt:lpstr>
      <vt:lpstr>ЗАДАЧИ ПРОЕКТА:</vt:lpstr>
      <vt:lpstr>МЕТОДЫ РАБОТЫ:</vt:lpstr>
      <vt:lpstr>Слайд 5</vt:lpstr>
      <vt:lpstr>МАТЕРИАЛ:</vt:lpstr>
      <vt:lpstr>ПОСЛЕДОВАТЕЛЬНОСТЬ РАБОТЫ:</vt:lpstr>
      <vt:lpstr>Слайд 8</vt:lpstr>
      <vt:lpstr>МАТЕРИАЛ:</vt:lpstr>
      <vt:lpstr>ПОСЛЕДОВАТЕЛЬНОСТЬ РАБОТЫ:</vt:lpstr>
      <vt:lpstr>Слайд 11</vt:lpstr>
      <vt:lpstr>Слайд 12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проект:  «Подарок маме»</dc:title>
  <dc:creator>user</dc:creator>
  <cp:lastModifiedBy>Ринат Дамирович</cp:lastModifiedBy>
  <cp:revision>12</cp:revision>
  <dcterms:created xsi:type="dcterms:W3CDTF">2017-02-01T17:48:14Z</dcterms:created>
  <dcterms:modified xsi:type="dcterms:W3CDTF">2019-04-18T03:58:42Z</dcterms:modified>
</cp:coreProperties>
</file>