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75" r:id="rId4"/>
    <p:sldId id="298" r:id="rId5"/>
    <p:sldId id="266" r:id="rId6"/>
    <p:sldId id="268" r:id="rId7"/>
    <p:sldId id="295" r:id="rId8"/>
    <p:sldId id="294" r:id="rId9"/>
    <p:sldId id="297" r:id="rId10"/>
    <p:sldId id="288" r:id="rId11"/>
    <p:sldId id="289" r:id="rId12"/>
    <p:sldId id="272" r:id="rId13"/>
    <p:sldId id="291" r:id="rId14"/>
    <p:sldId id="290" r:id="rId15"/>
    <p:sldId id="260" r:id="rId16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996" y="-13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2B26-3840-4D4F-8902-B6E4E5EC74BC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C379-BA8F-490D-9673-1B15B1D57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74674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2B26-3840-4D4F-8902-B6E4E5EC74BC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C379-BA8F-490D-9673-1B15B1D57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96382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2B26-3840-4D4F-8902-B6E4E5EC74BC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C379-BA8F-490D-9673-1B15B1D57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3018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2B26-3840-4D4F-8902-B6E4E5EC74BC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C379-BA8F-490D-9673-1B15B1D57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20536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2B26-3840-4D4F-8902-B6E4E5EC74BC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C379-BA8F-490D-9673-1B15B1D57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483738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2B26-3840-4D4F-8902-B6E4E5EC74BC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C379-BA8F-490D-9673-1B15B1D57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96988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2B26-3840-4D4F-8902-B6E4E5EC74BC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C379-BA8F-490D-9673-1B15B1D57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678152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2B26-3840-4D4F-8902-B6E4E5EC74BC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C379-BA8F-490D-9673-1B15B1D57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910645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2B26-3840-4D4F-8902-B6E4E5EC74BC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C379-BA8F-490D-9673-1B15B1D57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477302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2B26-3840-4D4F-8902-B6E4E5EC74BC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C379-BA8F-490D-9673-1B15B1D57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40784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2B26-3840-4D4F-8902-B6E4E5EC74BC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C379-BA8F-490D-9673-1B15B1D57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30879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A2B26-3840-4D4F-8902-B6E4E5EC74BC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C379-BA8F-490D-9673-1B15B1D57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691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0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slide" Target="slide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slide" Target="slide3.xml"/><Relationship Id="rId4" Type="http://schemas.openxmlformats.org/officeDocument/2006/relationships/image" Target="../media/image16.pn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" Target="slide3.xml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slide" Target="slide3.xml"/><Relationship Id="rId4" Type="http://schemas.openxmlformats.org/officeDocument/2006/relationships/image" Target="../media/image27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4.infourok.ru/uploads/ex/0dd6/0013f77d-bbbe1025/hello_html_m1a25a2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4"/>
            <a:ext cx="9129994" cy="570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93404"/>
            <a:ext cx="7772400" cy="1006973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 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81 «Непоседы»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>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по правилам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«Опасно- безопасно»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старшего дошкольного возраста</a:t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851248"/>
          </a:xfrm>
        </p:spPr>
        <p:txBody>
          <a:bodyPr>
            <a:normAutofit fontScale="85000" lnSpcReduction="20000"/>
          </a:bodyPr>
          <a:lstStyle/>
          <a:p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Косогорова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Надежда Сергеевна 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https://s0.slide-share.ru/s_image/23a52576bda621f9442db715affb9252/54c4b56e-6567-46d4-bdee-c8e9d34c9c51.jpeg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5943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4.infourok.ru/uploads/ex/0dd6/0013f77d-bbbe1025/hello_html_m1a25a2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2"/>
            <a:ext cx="9144000" cy="571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ttps://s0.slide-share.ru/s_image/23a52576bda621f9442db715affb9252/54c4b56e-6567-46d4-bdee-c8e9d34c9c51.jpeg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Овал 8">
            <a:hlinkClick r:id="" action="ppaction://hlinkshowjump?jump=nextslide"/>
          </p:cNvPr>
          <p:cNvSpPr/>
          <p:nvPr/>
        </p:nvSpPr>
        <p:spPr>
          <a:xfrm>
            <a:off x="3534412" y="4729708"/>
            <a:ext cx="1368152" cy="581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Старт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499974" y="616546"/>
            <a:ext cx="4824536" cy="50109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Четвёртый лишний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460375" y="1333500"/>
            <a:ext cx="6618288" cy="3771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Правила игры: выбери лишний предмет, если предмет  выбран правильно, то он  исчезнет. </a:t>
            </a:r>
          </a:p>
          <a:p>
            <a:pPr marL="0" indent="0">
              <a:buNone/>
            </a:pPr>
            <a:r>
              <a:rPr lang="ru-RU" sz="2000" dirty="0" smtClean="0"/>
              <a:t>Переход к следующему заданию осуществляется при нажатии кнопки </a:t>
            </a:r>
          </a:p>
          <a:p>
            <a:pPr marL="0" indent="0">
              <a:buNone/>
            </a:pPr>
            <a:r>
              <a:rPr lang="ru-RU" sz="2000" dirty="0" smtClean="0"/>
              <a:t>                        </a:t>
            </a:r>
          </a:p>
          <a:p>
            <a:pPr marL="0" indent="0">
              <a:buNone/>
            </a:pPr>
            <a:r>
              <a:rPr lang="ru-RU" sz="2000" dirty="0" smtClean="0"/>
              <a:t> Что бы перейти к новой игре, нажми кнопку 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Что бы выйти из игры, нажми кнопку </a:t>
            </a:r>
            <a:endParaRPr lang="ru-RU" sz="2000" dirty="0"/>
          </a:p>
        </p:txBody>
      </p:sp>
      <p:sp>
        <p:nvSpPr>
          <p:cNvPr id="10" name="Овал 9">
            <a:hlinkClick r:id="" action="ppaction://hlinkshowjump?jump=nextslide"/>
          </p:cNvPr>
          <p:cNvSpPr/>
          <p:nvPr/>
        </p:nvSpPr>
        <p:spPr>
          <a:xfrm>
            <a:off x="5652120" y="3034706"/>
            <a:ext cx="1095673" cy="41379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Меню</a:t>
            </a:r>
            <a:endParaRPr lang="ru-RU" sz="1200" dirty="0"/>
          </a:p>
        </p:txBody>
      </p:sp>
      <p:sp>
        <p:nvSpPr>
          <p:cNvPr id="11" name="Овал 10">
            <a:hlinkClick r:id="" action="ppaction://hlinkshowjump?jump=nextslide"/>
          </p:cNvPr>
          <p:cNvSpPr/>
          <p:nvPr/>
        </p:nvSpPr>
        <p:spPr>
          <a:xfrm>
            <a:off x="2454292" y="2385980"/>
            <a:ext cx="1080120" cy="36595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Дальше</a:t>
            </a:r>
            <a:endParaRPr lang="ru-RU" sz="1200" dirty="0"/>
          </a:p>
        </p:txBody>
      </p:sp>
      <p:sp>
        <p:nvSpPr>
          <p:cNvPr id="12" name="Овал 11">
            <a:hlinkClick r:id="" action="ppaction://hlinkshowjump?jump=endshow"/>
          </p:cNvPr>
          <p:cNvSpPr/>
          <p:nvPr/>
        </p:nvSpPr>
        <p:spPr>
          <a:xfrm>
            <a:off x="4915244" y="3433564"/>
            <a:ext cx="936104" cy="35725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Выход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7659454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4.infourok.ru/uploads/ex/0dd6/0013f77d-bbbe1025/hello_html_m1a25a2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2"/>
            <a:ext cx="9144000" cy="571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ttps://s0.slide-share.ru/s_image/23a52576bda621f9442db715affb9252/54c4b56e-6567-46d4-bdee-c8e9d34c9c51.jpeg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Овал 6">
            <a:hlinkClick r:id="" action="ppaction://hlinkshowjump?jump=endshow"/>
          </p:cNvPr>
          <p:cNvSpPr/>
          <p:nvPr/>
        </p:nvSpPr>
        <p:spPr>
          <a:xfrm>
            <a:off x="478253" y="4809528"/>
            <a:ext cx="1368152" cy="58198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8" name="Овал 7">
            <a:hlinkClick r:id="" action="ppaction://hlinkshowjump?jump=nextslide"/>
          </p:cNvPr>
          <p:cNvSpPr/>
          <p:nvPr/>
        </p:nvSpPr>
        <p:spPr>
          <a:xfrm>
            <a:off x="7252925" y="553244"/>
            <a:ext cx="1368152" cy="58198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Меню</a:t>
            </a:r>
            <a:endParaRPr lang="ru-RU" dirty="0"/>
          </a:p>
        </p:txBody>
      </p:sp>
      <p:sp>
        <p:nvSpPr>
          <p:cNvPr id="9" name="Овал 8">
            <a:hlinkClick r:id="" action="ppaction://hlinkshowjump?jump=nextslide"/>
          </p:cNvPr>
          <p:cNvSpPr/>
          <p:nvPr/>
        </p:nvSpPr>
        <p:spPr>
          <a:xfrm>
            <a:off x="7236296" y="4809528"/>
            <a:ext cx="1368152" cy="58198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Дальше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790" y="2856429"/>
            <a:ext cx="2105545" cy="1752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248" y="2856429"/>
            <a:ext cx="2387773" cy="2170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790" y="736209"/>
            <a:ext cx="2665874" cy="2034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35224"/>
            <a:ext cx="2322455" cy="201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59454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4.infourok.ru/uploads/ex/0dd6/0013f77d-bbbe1025/hello_html_m1a25a2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2"/>
            <a:ext cx="9144000" cy="571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ttps://s0.slide-share.ru/s_image/23a52576bda621f9442db715affb9252/54c4b56e-6567-46d4-bdee-c8e9d34c9c51.jpeg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Овал 6">
            <a:hlinkClick r:id="" action="ppaction://hlinkshowjump?jump=endshow"/>
          </p:cNvPr>
          <p:cNvSpPr/>
          <p:nvPr/>
        </p:nvSpPr>
        <p:spPr>
          <a:xfrm>
            <a:off x="478253" y="4809528"/>
            <a:ext cx="1368152" cy="58198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9" name="Овал 8">
            <a:hlinkClick r:id="" action="ppaction://hlinkshowjump?jump=nextslide"/>
          </p:cNvPr>
          <p:cNvSpPr/>
          <p:nvPr/>
        </p:nvSpPr>
        <p:spPr>
          <a:xfrm>
            <a:off x="7252925" y="553244"/>
            <a:ext cx="1368152" cy="58198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Меню</a:t>
            </a:r>
            <a:endParaRPr lang="ru-RU" dirty="0"/>
          </a:p>
        </p:txBody>
      </p:sp>
      <p:sp>
        <p:nvSpPr>
          <p:cNvPr id="10" name="Овал 9">
            <a:hlinkClick r:id="" action="ppaction://hlinkshowjump?jump=nextslide"/>
          </p:cNvPr>
          <p:cNvSpPr/>
          <p:nvPr/>
        </p:nvSpPr>
        <p:spPr>
          <a:xfrm>
            <a:off x="7236296" y="4809528"/>
            <a:ext cx="1368152" cy="58198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Дальше</a:t>
            </a:r>
            <a:endParaRPr lang="ru-RU" dirty="0"/>
          </a:p>
        </p:txBody>
      </p:sp>
      <p:pic>
        <p:nvPicPr>
          <p:cNvPr id="8" name="Picture 2" descr="http://img.clipartlook.com/doll-big-image-png-doll-clip-art-1704_24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73324"/>
            <a:ext cx="1368152" cy="192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https://images-na.ssl-images-amazon.com/images/I/61B2rdsZ8+L._SL1500_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844234"/>
            <a:ext cx="2592288" cy="1575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avatanplus.com/files/resources/original/59762daa21f4415d75a2609b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419375"/>
            <a:ext cx="1952625" cy="188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pixy.org/src/140/1406709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370461"/>
            <a:ext cx="2028825" cy="8547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2592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4.infourok.ru/uploads/ex/0dd6/0013f77d-bbbe1025/hello_html_m1a25a2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2"/>
            <a:ext cx="9144000" cy="571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ttps://s0.slide-share.ru/s_image/23a52576bda621f9442db715affb9252/54c4b56e-6567-46d4-bdee-c8e9d34c9c51.jpeg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Овал 6">
            <a:hlinkClick r:id="" action="ppaction://hlinkshowjump?jump=endshow"/>
          </p:cNvPr>
          <p:cNvSpPr/>
          <p:nvPr/>
        </p:nvSpPr>
        <p:spPr>
          <a:xfrm>
            <a:off x="478253" y="4809528"/>
            <a:ext cx="1368152" cy="58198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8" name="Овал 7">
            <a:hlinkClick r:id="" action="ppaction://hlinkshowjump?jump=nextslide"/>
          </p:cNvPr>
          <p:cNvSpPr/>
          <p:nvPr/>
        </p:nvSpPr>
        <p:spPr>
          <a:xfrm>
            <a:off x="7252925" y="553244"/>
            <a:ext cx="1368152" cy="58198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Меню</a:t>
            </a:r>
            <a:endParaRPr lang="ru-RU" dirty="0"/>
          </a:p>
        </p:txBody>
      </p:sp>
      <p:sp>
        <p:nvSpPr>
          <p:cNvPr id="9" name="Овал 8">
            <a:hlinkClick r:id="" action="ppaction://hlinkshowjump?jump=nextslide"/>
          </p:cNvPr>
          <p:cNvSpPr/>
          <p:nvPr/>
        </p:nvSpPr>
        <p:spPr>
          <a:xfrm>
            <a:off x="7236296" y="4809528"/>
            <a:ext cx="1368152" cy="58198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Дальше</a:t>
            </a:r>
            <a:endParaRPr lang="ru-RU" dirty="0"/>
          </a:p>
        </p:txBody>
      </p:sp>
      <p:pic>
        <p:nvPicPr>
          <p:cNvPr id="10" name="Picture 4" descr="https://time56.ru/userfiles/news/large/43900_hello_html_m5ee698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95751"/>
            <a:ext cx="2015062" cy="129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92frspb.caduk.ru/images/yula-2-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833372"/>
            <a:ext cx="1633862" cy="157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519022"/>
            <a:ext cx="3100389" cy="1290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 descr="https://tochkazatochki.com.ua/wp-content/uploads/2017/02/kitchen-knives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293023"/>
            <a:ext cx="2105763" cy="205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9454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4.infourok.ru/uploads/ex/0dd6/0013f77d-bbbe1025/hello_html_m1a25a2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02" y="-2143"/>
            <a:ext cx="9144000" cy="571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ttps://s0.slide-share.ru/s_image/23a52576bda621f9442db715affb9252/54c4b56e-6567-46d4-bdee-c8e9d34c9c51.jpeg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Овал 6">
            <a:hlinkClick r:id="" action="ppaction://hlinkshowjump?jump=endshow"/>
          </p:cNvPr>
          <p:cNvSpPr/>
          <p:nvPr/>
        </p:nvSpPr>
        <p:spPr>
          <a:xfrm>
            <a:off x="478253" y="4809528"/>
            <a:ext cx="1368152" cy="58198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8" name="Овал 7">
            <a:hlinkClick r:id="" action="ppaction://hlinkshowjump?jump=nextslide"/>
          </p:cNvPr>
          <p:cNvSpPr/>
          <p:nvPr/>
        </p:nvSpPr>
        <p:spPr>
          <a:xfrm>
            <a:off x="7252925" y="553244"/>
            <a:ext cx="1368152" cy="58198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Меню</a:t>
            </a:r>
            <a:endParaRPr lang="ru-RU" dirty="0"/>
          </a:p>
        </p:txBody>
      </p:sp>
      <p:sp>
        <p:nvSpPr>
          <p:cNvPr id="9" name="Овал 8">
            <a:hlinkClick r:id="" action="ppaction://hlinkshowjump?jump=nextslide"/>
          </p:cNvPr>
          <p:cNvSpPr/>
          <p:nvPr/>
        </p:nvSpPr>
        <p:spPr>
          <a:xfrm>
            <a:off x="7236296" y="4809528"/>
            <a:ext cx="1368152" cy="58198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Дальше</a:t>
            </a:r>
            <a:endParaRPr lang="ru-RU" dirty="0"/>
          </a:p>
        </p:txBody>
      </p:sp>
      <p:pic>
        <p:nvPicPr>
          <p:cNvPr id="10" name="Picture 6" descr="https://ds04.infourok.ru/uploads/ex/03e4/00125363-9b81b778/hello_html_m5024202d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124" y="1372108"/>
            <a:ext cx="1929707" cy="1845431"/>
          </a:xfrm>
          <a:prstGeom prst="rect">
            <a:avLst/>
          </a:prstGeom>
          <a:noFill/>
          <a:extLst/>
        </p:spPr>
      </p:pic>
      <p:pic>
        <p:nvPicPr>
          <p:cNvPr id="11" name="Picture 2" descr="http://img-fotki.yandex.ru/get/6509/47407354.6ef/0_ea009_58060c63_ori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326886"/>
            <a:ext cx="1972408" cy="118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https://xn----8sb3awpz.xn--p1ai/uploads/category/87/menu_14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0365"/>
            <a:ext cx="1800200" cy="1211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i.pinimg.com/736x/7c/ef/ec/7cefec18b132e4f74b4b41e172698230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214749"/>
            <a:ext cx="1704975" cy="1704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59454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4.infourok.ru/uploads/ex/0dd6/0013f77d-bbbe1025/hello_html_m1a25a2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2"/>
            <a:ext cx="9144000" cy="571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Объект 1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993900"/>
            <a:ext cx="6624736" cy="1223963"/>
          </a:xfrm>
        </p:spPr>
      </p:pic>
      <p:sp>
        <p:nvSpPr>
          <p:cNvPr id="4" name="AutoShape 2" descr="https://s0.slide-share.ru/s_image/23a52576bda621f9442db715affb9252/54c4b56e-6567-46d4-bdee-c8e9d34c9c51.jpeg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4091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4.infourok.ru/uploads/ex/0dd6/0013f77d-bbbe1025/hello_html_m1a25a2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572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ttps://s0.slide-share.ru/s_image/23a52576bda621f9442db715affb9252/54c4b56e-6567-46d4-bdee-c8e9d34c9c51.jpeg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83568" y="913284"/>
            <a:ext cx="7546032" cy="41921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800" dirty="0" smtClean="0"/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дошкольников устойчивых навыков соблюдения и выполнения правил безопасного поведения дома. 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упражнять в умении классифицировать предметы по определенному признаку (опасность для жизни и здоровья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закреплять  представления детей об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опасных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ситуациях дома;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приобщать детей к правилам безопасного поведения дома;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логическое мышление, речь, внимание детей. </a:t>
            </a:r>
          </a:p>
          <a:p>
            <a:endParaRPr lang="ru-RU" sz="1800" dirty="0" smtClean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0119857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4.infourok.ru/uploads/ex/0dd6/0013f77d-bbbe1025/hello_html_m1a25a2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4"/>
            <a:ext cx="9129994" cy="570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ttps://s0.slide-share.ru/s_image/23a52576bda621f9442db715affb9252/54c4b56e-6567-46d4-bdee-c8e9d34c9c51.jpeg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4799627" y="3001516"/>
            <a:ext cx="2376264" cy="10201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4" action="ppaction://hlinksldjump"/>
              </a:rPr>
              <a:t>«Можно- нельзя» </a:t>
            </a:r>
            <a:endParaRPr lang="ru-RU" dirty="0"/>
          </a:p>
        </p:txBody>
      </p:sp>
      <p:sp>
        <p:nvSpPr>
          <p:cNvPr id="9" name="Прямоугольник 8">
            <a:hlinkClick r:id="" action="ppaction://noaction"/>
          </p:cNvPr>
          <p:cNvSpPr/>
          <p:nvPr/>
        </p:nvSpPr>
        <p:spPr>
          <a:xfrm>
            <a:off x="1475656" y="1705371"/>
            <a:ext cx="2376264" cy="10201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5" action="ppaction://hlinksldjump"/>
              </a:rPr>
              <a:t>Четвёртый лишний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6903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4.infourok.ru/uploads/ex/0dd6/0013f77d-bbbe1025/hello_html_m1a25a2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2"/>
            <a:ext cx="9144000" cy="571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ttps://s0.slide-share.ru/s_image/23a52576bda621f9442db715affb9252/54c4b56e-6567-46d4-bdee-c8e9d34c9c51.jpeg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Овал 8">
            <a:hlinkClick r:id="" action="ppaction://hlinkshowjump?jump=nextslide"/>
          </p:cNvPr>
          <p:cNvSpPr/>
          <p:nvPr/>
        </p:nvSpPr>
        <p:spPr>
          <a:xfrm>
            <a:off x="3534412" y="4729708"/>
            <a:ext cx="1368152" cy="581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Старт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499974" y="616546"/>
            <a:ext cx="4824536" cy="50109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Можно- нельзя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460374" y="1333500"/>
            <a:ext cx="7640017" cy="3771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Правила игры: внимательно посмотри на картинку, если то что на ней изображено можно делать (неопасно)   выбирай      , если делать нельзя (опасно) , выбирай           Правильно выбранный смайлик останется на экране. </a:t>
            </a:r>
          </a:p>
          <a:p>
            <a:pPr marL="0" indent="0">
              <a:buNone/>
            </a:pPr>
            <a:r>
              <a:rPr lang="ru-RU" sz="2000" dirty="0" smtClean="0"/>
              <a:t>Переход к следующему заданию осуществляется при нажатии кнопки </a:t>
            </a:r>
          </a:p>
          <a:p>
            <a:pPr marL="0" indent="0">
              <a:buNone/>
            </a:pPr>
            <a:r>
              <a:rPr lang="ru-RU" sz="2000" dirty="0" smtClean="0"/>
              <a:t>                        </a:t>
            </a:r>
          </a:p>
          <a:p>
            <a:pPr marL="0" indent="0">
              <a:buNone/>
            </a:pPr>
            <a:r>
              <a:rPr lang="ru-RU" sz="2000" dirty="0" smtClean="0"/>
              <a:t> Что бы перейти к новой игре, нажми кнопку 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Что бы выйти из игры, нажми кнопку </a:t>
            </a:r>
            <a:endParaRPr lang="ru-RU" sz="2000" dirty="0"/>
          </a:p>
        </p:txBody>
      </p:sp>
      <p:sp>
        <p:nvSpPr>
          <p:cNvPr id="10" name="Овал 9">
            <a:hlinkClick r:id="" action="ppaction://hlinkshowjump?jump=nextslide"/>
          </p:cNvPr>
          <p:cNvSpPr/>
          <p:nvPr/>
        </p:nvSpPr>
        <p:spPr>
          <a:xfrm>
            <a:off x="5657820" y="3653688"/>
            <a:ext cx="930403" cy="41379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Меню</a:t>
            </a:r>
            <a:endParaRPr lang="ru-RU" sz="1200" dirty="0"/>
          </a:p>
        </p:txBody>
      </p:sp>
      <p:sp>
        <p:nvSpPr>
          <p:cNvPr id="11" name="Овал 10">
            <a:hlinkClick r:id="" action="ppaction://hlinkshowjump?jump=nextslide"/>
          </p:cNvPr>
          <p:cNvSpPr/>
          <p:nvPr/>
        </p:nvSpPr>
        <p:spPr>
          <a:xfrm>
            <a:off x="1499974" y="3034706"/>
            <a:ext cx="1080120" cy="36595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Дальше</a:t>
            </a:r>
            <a:endParaRPr lang="ru-RU" sz="1200" dirty="0"/>
          </a:p>
        </p:txBody>
      </p:sp>
      <p:sp>
        <p:nvSpPr>
          <p:cNvPr id="12" name="Овал 11">
            <a:hlinkClick r:id="" action="ppaction://hlinkshowjump?jump=endshow"/>
          </p:cNvPr>
          <p:cNvSpPr/>
          <p:nvPr/>
        </p:nvSpPr>
        <p:spPr>
          <a:xfrm>
            <a:off x="4721717" y="4097274"/>
            <a:ext cx="936104" cy="35725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Выход</a:t>
            </a:r>
            <a:endParaRPr lang="ru-RU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514" y="1993404"/>
            <a:ext cx="433839" cy="35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916969"/>
            <a:ext cx="594383" cy="508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05509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4.infourok.ru/uploads/ex/0dd6/0013f77d-bbbe1025/hello_html_m1a25a2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2"/>
            <a:ext cx="9144000" cy="571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ttps://s0.slide-share.ru/s_image/23a52576bda621f9442db715affb9252/54c4b56e-6567-46d4-bdee-c8e9d34c9c51.jpeg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6" name="Picture 14" descr="Смайлик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329" y="3833810"/>
            <a:ext cx="949835" cy="77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Смайлик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813" y="3710730"/>
            <a:ext cx="1321511" cy="113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>
            <a:hlinkClick r:id="" action="ppaction://hlinkshowjump?jump=endshow"/>
          </p:cNvPr>
          <p:cNvSpPr/>
          <p:nvPr/>
        </p:nvSpPr>
        <p:spPr>
          <a:xfrm>
            <a:off x="478253" y="4809528"/>
            <a:ext cx="1368152" cy="58198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9" name="Овал 8">
            <a:hlinkClick r:id="" action="ppaction://hlinkshowjump?jump=nextslide"/>
          </p:cNvPr>
          <p:cNvSpPr/>
          <p:nvPr/>
        </p:nvSpPr>
        <p:spPr>
          <a:xfrm>
            <a:off x="7252925" y="553244"/>
            <a:ext cx="1368152" cy="58198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5" action="ppaction://hlinksldjump"/>
              </a:rPr>
              <a:t>Меню</a:t>
            </a:r>
            <a:endParaRPr lang="ru-RU" dirty="0"/>
          </a:p>
        </p:txBody>
      </p:sp>
      <p:sp>
        <p:nvSpPr>
          <p:cNvPr id="10" name="Овал 9">
            <a:hlinkClick r:id="" action="ppaction://hlinkshowjump?jump=nextslide"/>
          </p:cNvPr>
          <p:cNvSpPr/>
          <p:nvPr/>
        </p:nvSpPr>
        <p:spPr>
          <a:xfrm>
            <a:off x="7452320" y="4760361"/>
            <a:ext cx="1368152" cy="58198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Дальше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201316"/>
            <a:ext cx="3388526" cy="22644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902" y="3477753"/>
            <a:ext cx="1322387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4" descr="Смайлик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639077"/>
            <a:ext cx="949835" cy="77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ds04.infourok.ru/uploads/ex/0bfa/000c19e9-a136a359/img8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8" r="14159"/>
          <a:stretch/>
        </p:blipFill>
        <p:spPr bwMode="auto">
          <a:xfrm>
            <a:off x="880496" y="449378"/>
            <a:ext cx="3026004" cy="3169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654091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4.infourok.ru/uploads/ex/0dd6/0013f77d-bbbe1025/hello_html_m1a25a2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2"/>
            <a:ext cx="9144000" cy="571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ttps://s0.slide-share.ru/s_image/23a52576bda621f9442db715affb9252/54c4b56e-6567-46d4-bdee-c8e9d34c9c51.jpeg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38" name="Picture 2" descr="https://img.labirint.ru/rcimg/6c6a28b7a248ba86d18055efa497d658/1920x1080/comments_pic/1108/05labgi0l1298376591.jpg?129837658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" t="4631" r="2136" b="4025"/>
          <a:stretch/>
        </p:blipFill>
        <p:spPr bwMode="auto">
          <a:xfrm>
            <a:off x="460375" y="530104"/>
            <a:ext cx="3950545" cy="22133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14" descr="Смайлик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48" y="3073524"/>
            <a:ext cx="863362" cy="70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877422"/>
            <a:ext cx="1283276" cy="1098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вал 7">
            <a:hlinkClick r:id="" action="ppaction://hlinkshowjump?jump=endshow"/>
          </p:cNvPr>
          <p:cNvSpPr/>
          <p:nvPr/>
        </p:nvSpPr>
        <p:spPr>
          <a:xfrm>
            <a:off x="478253" y="4809528"/>
            <a:ext cx="1368152" cy="58198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10" name="Овал 9">
            <a:hlinkClick r:id="" action="ppaction://hlinkshowjump?jump=nextslide"/>
          </p:cNvPr>
          <p:cNvSpPr/>
          <p:nvPr/>
        </p:nvSpPr>
        <p:spPr>
          <a:xfrm>
            <a:off x="7252925" y="553244"/>
            <a:ext cx="1368152" cy="58198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6" action="ppaction://hlinksldjump"/>
              </a:rPr>
              <a:t>Меню</a:t>
            </a:r>
            <a:endParaRPr lang="ru-RU" dirty="0"/>
          </a:p>
        </p:txBody>
      </p:sp>
      <p:sp>
        <p:nvSpPr>
          <p:cNvPr id="11" name="Овал 10">
            <a:hlinkClick r:id="" action="ppaction://hlinkshowjump?jump=nextslide"/>
          </p:cNvPr>
          <p:cNvSpPr/>
          <p:nvPr/>
        </p:nvSpPr>
        <p:spPr>
          <a:xfrm>
            <a:off x="7236296" y="4809528"/>
            <a:ext cx="1368152" cy="58198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Дальше</a:t>
            </a:r>
            <a:endParaRPr lang="ru-RU" dirty="0"/>
          </a:p>
        </p:txBody>
      </p:sp>
      <p:pic>
        <p:nvPicPr>
          <p:cNvPr id="12" name="Picture 2" descr="https://sosnovskoe35.ru/images/img/GO_i_ChS_-_Inform_dlya_naseleniya/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783" y="1205555"/>
            <a:ext cx="2769213" cy="2735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" name="Picture 14" descr="Смайлик 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324" y="4312629"/>
            <a:ext cx="868820" cy="71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113253"/>
            <a:ext cx="1296144" cy="110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5474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4.infourok.ru/uploads/ex/0dd6/0013f77d-bbbe1025/hello_html_m1a25a2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2"/>
            <a:ext cx="9144000" cy="571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ttps://s0.slide-share.ru/s_image/23a52576bda621f9442db715affb9252/54c4b56e-6567-46d4-bdee-c8e9d34c9c51.jpeg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14" descr="Смайлик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107" y="3537757"/>
            <a:ext cx="770653" cy="63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69788"/>
            <a:ext cx="1128953" cy="966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вал 7">
            <a:hlinkClick r:id="" action="ppaction://hlinkshowjump?jump=endshow"/>
          </p:cNvPr>
          <p:cNvSpPr/>
          <p:nvPr/>
        </p:nvSpPr>
        <p:spPr>
          <a:xfrm>
            <a:off x="478253" y="4809528"/>
            <a:ext cx="1368152" cy="58198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10" name="Овал 9">
            <a:hlinkClick r:id="" action="ppaction://hlinkshowjump?jump=nextslide"/>
          </p:cNvPr>
          <p:cNvSpPr/>
          <p:nvPr/>
        </p:nvSpPr>
        <p:spPr>
          <a:xfrm>
            <a:off x="7252925" y="553244"/>
            <a:ext cx="1368152" cy="58198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5" action="ppaction://hlinksldjump"/>
              </a:rPr>
              <a:t>Меню</a:t>
            </a:r>
            <a:endParaRPr lang="ru-RU" dirty="0"/>
          </a:p>
        </p:txBody>
      </p:sp>
      <p:sp>
        <p:nvSpPr>
          <p:cNvPr id="11" name="Овал 10">
            <a:hlinkClick r:id="" action="ppaction://hlinkshowjump?jump=nextslide"/>
          </p:cNvPr>
          <p:cNvSpPr/>
          <p:nvPr/>
        </p:nvSpPr>
        <p:spPr>
          <a:xfrm>
            <a:off x="7236296" y="4809528"/>
            <a:ext cx="1368152" cy="58198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Дальше</a:t>
            </a:r>
            <a:endParaRPr lang="ru-RU" dirty="0"/>
          </a:p>
        </p:txBody>
      </p:sp>
      <p:pic>
        <p:nvPicPr>
          <p:cNvPr id="5122" name="Picture 2" descr="Утренняя зарядк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329" y="498165"/>
            <a:ext cx="2088232" cy="28634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" name="Picture 14" descr="Смайлик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125" y="4458809"/>
            <a:ext cx="784027" cy="64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278549"/>
            <a:ext cx="1170442" cy="1002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s://fs01.vseosvita.ua/0100f4f2-28b1/018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4" t="3741" r="27626"/>
          <a:stretch/>
        </p:blipFill>
        <p:spPr bwMode="auto">
          <a:xfrm>
            <a:off x="3851920" y="825365"/>
            <a:ext cx="3263724" cy="33431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333394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4.infourok.ru/uploads/ex/0dd6/0013f77d-bbbe1025/hello_html_m1a25a2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2"/>
            <a:ext cx="9144000" cy="571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ttps://s0.slide-share.ru/s_image/23a52576bda621f9442db715affb9252/54c4b56e-6567-46d4-bdee-c8e9d34c9c51.jpeg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Овал 7">
            <a:hlinkClick r:id="" action="ppaction://hlinkshowjump?jump=endshow"/>
          </p:cNvPr>
          <p:cNvSpPr/>
          <p:nvPr/>
        </p:nvSpPr>
        <p:spPr>
          <a:xfrm>
            <a:off x="478253" y="4809528"/>
            <a:ext cx="1368152" cy="58198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10" name="Овал 9">
            <a:hlinkClick r:id="" action="ppaction://hlinkshowjump?jump=nextslide"/>
          </p:cNvPr>
          <p:cNvSpPr/>
          <p:nvPr/>
        </p:nvSpPr>
        <p:spPr>
          <a:xfrm>
            <a:off x="7252925" y="553244"/>
            <a:ext cx="1368152" cy="58198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Меню</a:t>
            </a:r>
            <a:endParaRPr lang="ru-RU" dirty="0"/>
          </a:p>
        </p:txBody>
      </p:sp>
      <p:sp>
        <p:nvSpPr>
          <p:cNvPr id="11" name="Овал 10">
            <a:hlinkClick r:id="" action="ppaction://hlinkshowjump?jump=nextslide"/>
          </p:cNvPr>
          <p:cNvSpPr/>
          <p:nvPr/>
        </p:nvSpPr>
        <p:spPr>
          <a:xfrm>
            <a:off x="7236296" y="4809528"/>
            <a:ext cx="1368152" cy="58198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Дальше</a:t>
            </a:r>
            <a:endParaRPr lang="ru-RU" dirty="0"/>
          </a:p>
        </p:txBody>
      </p:sp>
      <p:pic>
        <p:nvPicPr>
          <p:cNvPr id="4098" name="Picture 2" descr="https://ds04.infourok.ru/uploads/ex/0855/0001063c-3c11be89/img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5252"/>
            <a:ext cx="3370514" cy="25278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68545"/>
            <a:ext cx="1095570" cy="938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4" descr="Смайлик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45" y="3383952"/>
            <a:ext cx="864168" cy="70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Карточка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" t="2441" r="2626" b="1677"/>
          <a:stretch/>
        </p:blipFill>
        <p:spPr bwMode="auto">
          <a:xfrm>
            <a:off x="4427984" y="1131174"/>
            <a:ext cx="3157037" cy="2858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" name="Picture 14" descr="Смайлик 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73035"/>
            <a:ext cx="808545" cy="66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607" y="4200877"/>
            <a:ext cx="1152128" cy="98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17830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4.infourok.ru/uploads/ex/0dd6/0013f77d-bbbe1025/hello_html_m1a25a2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2"/>
            <a:ext cx="9144000" cy="571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ttps://s0.slide-share.ru/s_image/23a52576bda621f9442db715affb9252/54c4b56e-6567-46d4-bdee-c8e9d34c9c51.jpeg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14" descr="Смайлик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71" y="3951600"/>
            <a:ext cx="808882" cy="66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793721"/>
            <a:ext cx="1141927" cy="977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вал 7">
            <a:hlinkClick r:id="" action="ppaction://hlinkshowjump?jump=endshow"/>
          </p:cNvPr>
          <p:cNvSpPr/>
          <p:nvPr/>
        </p:nvSpPr>
        <p:spPr>
          <a:xfrm>
            <a:off x="478253" y="4809528"/>
            <a:ext cx="1368152" cy="58198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10" name="Овал 9">
            <a:hlinkClick r:id="" action="ppaction://hlinkshowjump?jump=nextslide"/>
          </p:cNvPr>
          <p:cNvSpPr/>
          <p:nvPr/>
        </p:nvSpPr>
        <p:spPr>
          <a:xfrm>
            <a:off x="7252925" y="553244"/>
            <a:ext cx="1368152" cy="58198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5" action="ppaction://hlinksldjump"/>
              </a:rPr>
              <a:t>Меню</a:t>
            </a:r>
            <a:endParaRPr lang="ru-RU" dirty="0"/>
          </a:p>
        </p:txBody>
      </p:sp>
      <p:sp>
        <p:nvSpPr>
          <p:cNvPr id="11" name="Овал 10">
            <a:hlinkClick r:id="" action="ppaction://hlinkshowjump?jump=nextslide"/>
          </p:cNvPr>
          <p:cNvSpPr/>
          <p:nvPr/>
        </p:nvSpPr>
        <p:spPr>
          <a:xfrm>
            <a:off x="7236296" y="4809528"/>
            <a:ext cx="1368152" cy="58198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Дальше</a:t>
            </a:r>
            <a:endParaRPr lang="ru-RU" dirty="0"/>
          </a:p>
        </p:txBody>
      </p:sp>
      <p:pic>
        <p:nvPicPr>
          <p:cNvPr id="7170" name="Picture 2" descr="https://ds04.infourok.ru/uploads/ex/0028/000347ff-7895c318/img10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" t="6789" r="52385" b="7058"/>
          <a:stretch/>
        </p:blipFill>
        <p:spPr bwMode="auto">
          <a:xfrm>
            <a:off x="971600" y="580881"/>
            <a:ext cx="2130830" cy="30747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0" name="Picture 2" descr="https://pickimage.ru/wp-content/uploads/images/detskie/safety/bezopasnost2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" t="2779" r="1149" b="2779"/>
          <a:stretch/>
        </p:blipFill>
        <p:spPr bwMode="auto">
          <a:xfrm>
            <a:off x="4115552" y="1191892"/>
            <a:ext cx="3212954" cy="3101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445373"/>
            <a:ext cx="1095570" cy="938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4" descr="Смайлик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907" y="4613652"/>
            <a:ext cx="722373" cy="59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4144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220</Words>
  <Application>Microsoft Office PowerPoint</Application>
  <PresentationFormat>Экран (16:10)</PresentationFormat>
  <Paragraphs>62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Муниципальное дошкольное образовательное учреждение  «Детский сад № 81 «Непоседы»     Игра по правилам безопасности дома  «Опасно- безопасно»   для детей старшего дошкольного возраста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USeer</cp:lastModifiedBy>
  <cp:revision>47</cp:revision>
  <dcterms:created xsi:type="dcterms:W3CDTF">2021-02-02T18:05:07Z</dcterms:created>
  <dcterms:modified xsi:type="dcterms:W3CDTF">2021-06-24T05:20:32Z</dcterms:modified>
</cp:coreProperties>
</file>