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6" r:id="rId5"/>
    <p:sldId id="267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09B"/>
    <a:srgbClr val="1066B1"/>
    <a:srgbClr val="972312"/>
    <a:srgbClr val="993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42BBA-992E-481A-971A-D60DD1164B13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72A0-87C0-4E26-96C8-2D45DDABB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72A0-87C0-4E26-96C8-2D45DDABBC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1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doors dir="vert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1" y="-99916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7607" y="66006"/>
            <a:ext cx="8880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Презентация: </a:t>
            </a:r>
          </a:p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«Физическое развитие».</a:t>
            </a:r>
          </a:p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Подготовили воспитатели младшей группы</a:t>
            </a:r>
          </a:p>
        </p:txBody>
      </p:sp>
      <p:pic>
        <p:nvPicPr>
          <p:cNvPr id="10" name="песня для презе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8488" y="614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1164">
        <p14:pan dir="u"/>
      </p:transition>
    </mc:Choice>
    <mc:Fallback xmlns="">
      <p:transition spd="slow" advClick="0" advTm="11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0863" y="1037655"/>
            <a:ext cx="59822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«Забота о здоровье  - это важнейший </a:t>
            </a:r>
            <a:r>
              <a:rPr lang="ru-RU" sz="3200" b="1" dirty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руд воспитателя.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В.А. Сухомлинский</a:t>
            </a:r>
            <a:endParaRPr lang="ru-RU" sz="3200" b="1" dirty="0">
              <a:solidFill>
                <a:srgbClr val="7030A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13">
        <p14:doors dir="vert"/>
      </p:transition>
    </mc:Choice>
    <mc:Fallback xmlns="">
      <p:transition spd="slow" advClick="0" advTm="8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1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accel="10000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9828" y="699945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endParaRPr lang="ru-RU" sz="3200" dirty="0">
              <a:solidFill>
                <a:srgbClr val="00B0F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475" y="1424198"/>
            <a:ext cx="8465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Создание комплексной системы физкультурно-оздоровительной работы с детьми, направленной на сохранение, укрепление здоровья и благополучия каждого ребёнка, формирование у родителей и воспитанников ответственности в деле сохранения собственного здоровья.</a:t>
            </a:r>
            <a:endParaRPr lang="ru-RU" sz="3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12">
        <p14:doors dir="vert"/>
      </p:transition>
    </mc:Choice>
    <mc:Fallback xmlns="">
      <p:transition spd="slow" advClick="0" advTm="7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0863" y="1037655"/>
            <a:ext cx="5982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7030A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"/>
            <a:ext cx="4298623" cy="366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23" y="-40005"/>
            <a:ext cx="4845377" cy="374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739"/>
            <a:ext cx="4298623" cy="307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4" y="3784744"/>
            <a:ext cx="4760536" cy="311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4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730">
        <p14:doors dir="vert"/>
      </p:transition>
    </mc:Choice>
    <mc:Fallback xmlns="">
      <p:transition spd="slow" advClick="0" advTm="13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0863" y="1037655"/>
            <a:ext cx="5982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7030A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6"/>
          <a:stretch/>
        </p:blipFill>
        <p:spPr>
          <a:xfrm>
            <a:off x="67420" y="1622430"/>
            <a:ext cx="3936497" cy="480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1"/>
          <a:stretch/>
        </p:blipFill>
        <p:spPr>
          <a:xfrm>
            <a:off x="3856620" y="-1"/>
            <a:ext cx="5247189" cy="481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920">
        <p14:doors dir="vert"/>
      </p:transition>
    </mc:Choice>
    <mc:Fallback xmlns="">
      <p:transition spd="slow" advClick="0" advTm="7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3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755" r="1283" b="14879"/>
          <a:stretch/>
        </p:blipFill>
        <p:spPr>
          <a:xfrm>
            <a:off x="5403665" y="151209"/>
            <a:ext cx="3570514" cy="482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0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46">
        <p14:doors dir="vert"/>
      </p:transition>
    </mc:Choice>
    <mc:Fallback xmlns="">
      <p:transition spd="slow" advClick="0" advTm="10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4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/>
          <a:stretch/>
        </p:blipFill>
        <p:spPr>
          <a:xfrm>
            <a:off x="4682836" y="0"/>
            <a:ext cx="44611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7" b="17025"/>
          <a:stretch/>
        </p:blipFill>
        <p:spPr>
          <a:xfrm>
            <a:off x="0" y="583783"/>
            <a:ext cx="4595372" cy="569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7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861">
        <p14:doors dir="vert"/>
      </p:transition>
    </mc:Choice>
    <mc:Fallback xmlns="">
      <p:transition spd="slow" advClick="0" advTm="8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t="32997" r="23232" b="27676"/>
          <a:stretch/>
        </p:blipFill>
        <p:spPr>
          <a:xfrm>
            <a:off x="2055792" y="2198907"/>
            <a:ext cx="5210825" cy="28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2986" y="5335761"/>
            <a:ext cx="681643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390">
        <p14:doors dir="vert"/>
      </p:transition>
    </mc:Choice>
    <mc:Fallback xmlns="">
      <p:transition spd="slow" advClick="0" advTm="12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85</Words>
  <Application>Microsoft Office PowerPoint</Application>
  <PresentationFormat>Экран (4:3)</PresentationFormat>
  <Paragraphs>9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No_name</cp:lastModifiedBy>
  <cp:revision>73</cp:revision>
  <dcterms:created xsi:type="dcterms:W3CDTF">2013-11-19T05:52:05Z</dcterms:created>
  <dcterms:modified xsi:type="dcterms:W3CDTF">2021-06-24T13:17:06Z</dcterms:modified>
</cp:coreProperties>
</file>