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wdp" ContentType="image/vnd.ms-photo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35"/>
  </p:notesMasterIdLst>
  <p:sldIdLst>
    <p:sldId id="256" r:id="rId2"/>
    <p:sldId id="257" r:id="rId3"/>
    <p:sldId id="258" r:id="rId4"/>
    <p:sldId id="309" r:id="rId5"/>
    <p:sldId id="311" r:id="rId6"/>
    <p:sldId id="312" r:id="rId7"/>
    <p:sldId id="313" r:id="rId8"/>
    <p:sldId id="314" r:id="rId9"/>
    <p:sldId id="315" r:id="rId10"/>
    <p:sldId id="310" r:id="rId11"/>
    <p:sldId id="291" r:id="rId12"/>
    <p:sldId id="303" r:id="rId13"/>
    <p:sldId id="304" r:id="rId14"/>
    <p:sldId id="305" r:id="rId15"/>
    <p:sldId id="306" r:id="rId16"/>
    <p:sldId id="307" r:id="rId17"/>
    <p:sldId id="308" r:id="rId18"/>
    <p:sldId id="290" r:id="rId19"/>
    <p:sldId id="297" r:id="rId20"/>
    <p:sldId id="298" r:id="rId21"/>
    <p:sldId id="299" r:id="rId22"/>
    <p:sldId id="302" r:id="rId23"/>
    <p:sldId id="300" r:id="rId24"/>
    <p:sldId id="301" r:id="rId25"/>
    <p:sldId id="292" r:id="rId26"/>
    <p:sldId id="259" r:id="rId27"/>
    <p:sldId id="289" r:id="rId28"/>
    <p:sldId id="293" r:id="rId29"/>
    <p:sldId id="294" r:id="rId30"/>
    <p:sldId id="295" r:id="rId31"/>
    <p:sldId id="296" r:id="rId32"/>
    <p:sldId id="268" r:id="rId33"/>
    <p:sldId id="269" r:id="rId34"/>
  </p:sldIdLst>
  <p:sldSz cx="9144000" cy="5143500" type="screen16x9"/>
  <p:notesSz cx="6858000" cy="9144000"/>
  <p:embeddedFontLst>
    <p:embeddedFont>
      <p:font typeface="Arial Black" pitchFamily="34" charset="0"/>
      <p:bold r:id="rId36"/>
    </p:embeddedFont>
    <p:embeddedFont>
      <p:font typeface="Advent Pro" charset="0"/>
      <p:regular r:id="rId37"/>
      <p:bold r:id="rId38"/>
    </p:embeddedFont>
    <p:embeddedFont>
      <p:font typeface="Anton" charset="0"/>
      <p:regular r:id="rId39"/>
    </p:embeddedFont>
    <p:embeddedFont>
      <p:font typeface="Calibri" pitchFamily="34" charset="0"/>
      <p:regular r:id="rId40"/>
      <p:bold r:id="rId41"/>
      <p:italic r:id="rId42"/>
      <p:boldItalic r:id="rId43"/>
    </p:embeddedFont>
    <p:embeddedFont>
      <p:font typeface="Josefin Sans" charset="0"/>
      <p:regular r:id="rId44"/>
      <p:bold r:id="rId45"/>
      <p:italic r:id="rId46"/>
      <p:boldItalic r:id="rId47"/>
    </p:embeddedFont>
    <p:embeddedFont>
      <p:font typeface="Josefin Slab" charset="0"/>
      <p:regular r:id="rId48"/>
      <p:bold r:id="rId49"/>
      <p:italic r:id="rId50"/>
      <p:boldItalic r:id="rId51"/>
    </p:embeddedFont>
    <p:embeddedFont>
      <p:font typeface="Fira Sans Extra Condensed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42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47901"/>
    <a:srgbClr val="443532"/>
    <a:srgbClr val="F6F3EA"/>
    <a:srgbClr val="EDECDC"/>
    <a:srgbClr val="E2DBCB"/>
    <a:srgbClr val="E1DBCB"/>
    <a:srgbClr val="FFC9C3"/>
    <a:srgbClr val="FFA2A4"/>
    <a:srgbClr val="FF9FA2"/>
    <a:srgbClr val="98726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8" autoAdjust="0"/>
    <p:restoredTop sz="94660"/>
  </p:normalViewPr>
  <p:slideViewPr>
    <p:cSldViewPr snapToGrid="0">
      <p:cViewPr>
        <p:scale>
          <a:sx n="73" d="100"/>
          <a:sy n="73" d="100"/>
        </p:scale>
        <p:origin x="-372" y="-714"/>
      </p:cViewPr>
      <p:guideLst>
        <p:guide orient="horz" pos="44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37999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999268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7d11bbb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7d11bbb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10940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107220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7d11bbb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7d11bbb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89707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7d11bbb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7d11bbb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585249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7d11bbb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7d11bbb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37730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7d11bbb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7d11bbb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1174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7d11bbb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7d11bbb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52110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7d11bbb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7d11bbb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25466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861206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7d11bbb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7d11bbb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09605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052852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7d11bbb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7d11bbb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319428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7d11bbb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7d11bbb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216901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7d11bbb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7d11bbb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702452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7d11bbb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7d11bbb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428147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7d11bbb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7d11bbb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197268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1677117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7d11bbb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7d11bbb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640707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7d11bbb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7d11bbb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930290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7d11bbb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7d11bbb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832138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7d11bbb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7d11bbb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75695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9357270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7d11bbb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7d11bbb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787686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7d11bbb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7d11bbb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21884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953253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56e9a21c8b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56e9a21c8b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59277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230080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7d11bbb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7d11bbb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15858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7d11bbb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7d11bbb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82490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7d11bbb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7d11bbb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35277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7d11bbb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7d11bbb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54975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7d11bbb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7d11bbb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04120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218258" y="0"/>
            <a:ext cx="5925780" cy="4511204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014474" y="4198424"/>
            <a:ext cx="6129578" cy="945126"/>
          </a:xfrm>
          <a:custGeom>
            <a:avLst/>
            <a:gdLst/>
            <a:ahLst/>
            <a:cxnLst/>
            <a:rect l="l" t="t" r="r" b="b"/>
            <a:pathLst>
              <a:path w="29564" h="46535" extrusionOk="0">
                <a:moveTo>
                  <a:pt x="0" y="0"/>
                </a:moveTo>
                <a:lnTo>
                  <a:pt x="0" y="46534"/>
                </a:lnTo>
                <a:lnTo>
                  <a:pt x="29563" y="46534"/>
                </a:lnTo>
                <a:lnTo>
                  <a:pt x="2956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3421887" cy="5143501"/>
          </a:xfrm>
          <a:custGeom>
            <a:avLst/>
            <a:gdLst/>
            <a:ahLst/>
            <a:cxnLst/>
            <a:rect l="l" t="t" r="r" b="b"/>
            <a:pathLst>
              <a:path w="36436" h="101907" extrusionOk="0">
                <a:moveTo>
                  <a:pt x="0" y="0"/>
                </a:moveTo>
                <a:lnTo>
                  <a:pt x="0" y="101906"/>
                </a:lnTo>
                <a:lnTo>
                  <a:pt x="36435" y="101906"/>
                </a:lnTo>
                <a:lnTo>
                  <a:pt x="364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725175" y="1582225"/>
            <a:ext cx="5048700" cy="4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813218" y="1942050"/>
            <a:ext cx="2872500" cy="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>
        <p15:prstTrans prst="prestige"/>
      </p:transition>
    </mc:Choice>
    <mc:Fallback>
      <p:transition spd="slow" advClick="0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pos="2156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4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3420000" y="0"/>
            <a:ext cx="5724130" cy="2571714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hasCustomPrompt="1"/>
          </p:nvPr>
        </p:nvSpPr>
        <p:spPr>
          <a:xfrm>
            <a:off x="3718050" y="482038"/>
            <a:ext cx="3004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/>
          <p:nvPr/>
        </p:nvSpPr>
        <p:spPr>
          <a:xfrm>
            <a:off x="3420000" y="2571728"/>
            <a:ext cx="5724130" cy="2587570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2"/>
          </p:nvPr>
        </p:nvSpPr>
        <p:spPr>
          <a:xfrm>
            <a:off x="3718050" y="1014474"/>
            <a:ext cx="3858000" cy="28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718051" y="1140059"/>
            <a:ext cx="3266400" cy="2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3"/>
          </p:nvPr>
        </p:nvSpPr>
        <p:spPr>
          <a:xfrm>
            <a:off x="913177" y="1068475"/>
            <a:ext cx="15846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4" hasCustomPrompt="1"/>
          </p:nvPr>
        </p:nvSpPr>
        <p:spPr>
          <a:xfrm>
            <a:off x="3718050" y="1499392"/>
            <a:ext cx="3004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ctrTitle" idx="5"/>
          </p:nvPr>
        </p:nvSpPr>
        <p:spPr>
          <a:xfrm>
            <a:off x="3718050" y="1999803"/>
            <a:ext cx="3858000" cy="3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6"/>
          </p:nvPr>
        </p:nvSpPr>
        <p:spPr>
          <a:xfrm>
            <a:off x="3718051" y="2157413"/>
            <a:ext cx="3266400" cy="2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7" hasCustomPrompt="1"/>
          </p:nvPr>
        </p:nvSpPr>
        <p:spPr>
          <a:xfrm>
            <a:off x="3718050" y="2578078"/>
            <a:ext cx="3004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 idx="8"/>
          </p:nvPr>
        </p:nvSpPr>
        <p:spPr>
          <a:xfrm>
            <a:off x="3718050" y="3078451"/>
            <a:ext cx="3858000" cy="3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9"/>
          </p:nvPr>
        </p:nvSpPr>
        <p:spPr>
          <a:xfrm>
            <a:off x="3718051" y="3236099"/>
            <a:ext cx="3266400" cy="2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13" hasCustomPrompt="1"/>
          </p:nvPr>
        </p:nvSpPr>
        <p:spPr>
          <a:xfrm>
            <a:off x="3718050" y="3632108"/>
            <a:ext cx="3004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ctrTitle" idx="14"/>
          </p:nvPr>
        </p:nvSpPr>
        <p:spPr>
          <a:xfrm>
            <a:off x="3718050" y="4107556"/>
            <a:ext cx="3858000" cy="3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5"/>
          </p:nvPr>
        </p:nvSpPr>
        <p:spPr>
          <a:xfrm>
            <a:off x="3718051" y="4290128"/>
            <a:ext cx="3266400" cy="2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>
        <p15:prstTrans prst="prestige"/>
      </p:transition>
    </mc:Choice>
    <mc:Fallback>
      <p:transition spd="slow" advClick="0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358">
          <p15:clr>
            <a:srgbClr val="FA7B17"/>
          </p15:clr>
        </p15:guide>
        <p15:guide id="2" pos="5272">
          <p15:clr>
            <a:srgbClr val="FA7B17"/>
          </p15:clr>
        </p15:guide>
        <p15:guide id="3" orient="horz" pos="1620">
          <p15:clr>
            <a:srgbClr val="FA7B17"/>
          </p15:clr>
        </p15:guide>
        <p15:guide id="4" pos="2154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">
  <p:cSld name="CUSTOM_15">
    <p:bg>
      <p:bgPr>
        <a:solidFill>
          <a:schemeClr val="accen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3420000" y="0"/>
            <a:ext cx="5724130" cy="5143500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ubTitle" idx="1"/>
          </p:nvPr>
        </p:nvSpPr>
        <p:spPr>
          <a:xfrm>
            <a:off x="5115400" y="1679550"/>
            <a:ext cx="3130500" cy="17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ctrTitle"/>
          </p:nvPr>
        </p:nvSpPr>
        <p:spPr>
          <a:xfrm>
            <a:off x="913177" y="1068475"/>
            <a:ext cx="15846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>
        <p15:prstTrans prst="prestige"/>
      </p:transition>
    </mc:Choice>
    <mc:Fallback>
      <p:transition spd="slow" advClick="0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pos="215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bg>
      <p:bgPr>
        <a:solidFill>
          <a:schemeClr val="dk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 rot="10800000" flipH="1">
            <a:off x="0" y="900"/>
            <a:ext cx="3423000" cy="5142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CBF4A"/>
              </a:solidFill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ctrTitle"/>
          </p:nvPr>
        </p:nvSpPr>
        <p:spPr>
          <a:xfrm>
            <a:off x="2847125" y="2881975"/>
            <a:ext cx="2364300" cy="7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2847125" y="2334500"/>
            <a:ext cx="42249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4572000" y="4356142"/>
            <a:ext cx="4572167" cy="787356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>
        <p15:prstTrans prst="prestige"/>
      </p:transition>
    </mc:Choice>
    <mc:Fallback>
      <p:transition spd="slow" advClick="0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pos="2154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1_1_2_1">
    <p:bg>
      <p:bgPr>
        <a:solidFill>
          <a:srgbClr val="FDF3E5">
            <a:alpha val="29620"/>
          </a:srgbClr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/>
          <p:nvPr/>
        </p:nvSpPr>
        <p:spPr>
          <a:xfrm flipH="1">
            <a:off x="37" y="0"/>
            <a:ext cx="9144007" cy="4511204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1"/>
          <p:cNvSpPr/>
          <p:nvPr/>
        </p:nvSpPr>
        <p:spPr>
          <a:xfrm flipH="1">
            <a:off x="72" y="4198425"/>
            <a:ext cx="9143997" cy="945126"/>
          </a:xfrm>
          <a:custGeom>
            <a:avLst/>
            <a:gdLst/>
            <a:ahLst/>
            <a:cxnLst/>
            <a:rect l="l" t="t" r="r" b="b"/>
            <a:pathLst>
              <a:path w="29564" h="46535" extrusionOk="0">
                <a:moveTo>
                  <a:pt x="0" y="0"/>
                </a:moveTo>
                <a:lnTo>
                  <a:pt x="0" y="46534"/>
                </a:lnTo>
                <a:lnTo>
                  <a:pt x="29563" y="46534"/>
                </a:lnTo>
                <a:lnTo>
                  <a:pt x="2956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ctrTitle"/>
          </p:nvPr>
        </p:nvSpPr>
        <p:spPr>
          <a:xfrm flipH="1">
            <a:off x="370239" y="1582225"/>
            <a:ext cx="5048700" cy="4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ubTitle" idx="1"/>
          </p:nvPr>
        </p:nvSpPr>
        <p:spPr>
          <a:xfrm flipH="1">
            <a:off x="1458396" y="1942050"/>
            <a:ext cx="2872500" cy="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>
        <p15:prstTrans prst="prestige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12_1">
    <p:bg>
      <p:bgPr>
        <a:solidFill>
          <a:schemeClr val="lt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ctrTitle"/>
          </p:nvPr>
        </p:nvSpPr>
        <p:spPr>
          <a:xfrm>
            <a:off x="913174" y="1068475"/>
            <a:ext cx="21150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913175" y="2140975"/>
            <a:ext cx="33120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>
        <p15:prstTrans prst="prestige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 type="blank">
  <p:cSld name="BLANK">
    <p:bg>
      <p:bgPr>
        <a:solidFill>
          <a:srgbClr val="FDF3E5">
            <a:alpha val="29620"/>
          </a:srgbClr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>
        <p15:prstTrans prst="prestige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Anton"/>
              <a:buNone/>
              <a:defRPr sz="2800" b="1">
                <a:solidFill>
                  <a:srgbClr val="565A97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●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○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■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●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○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■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●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○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65A97"/>
              </a:buClr>
              <a:buSzPts val="1200"/>
              <a:buFont typeface="Advent Pro"/>
              <a:buChar char="■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7" r:id="rId5"/>
    <p:sldLayoutId id="2147483658" r:id="rId6"/>
    <p:sldLayoutId id="2147483660" r:id="rId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>
        <p15:prstTrans prst="prestige"/>
      </p:transition>
    </mc:Choice>
    <mc:Fallback>
      <p:transition spd="slow" advClick="0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slide" Target="slide2.xml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microsoft.com/office/2007/relationships/hdphoto" Target="../media/hdphoto7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slide" Target="slide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slide" Target="slide15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4.xml"/><Relationship Id="rId11" Type="http://schemas.microsoft.com/office/2007/relationships/hdphoto" Target="../media/hdphoto1.wdp"/><Relationship Id="rId5" Type="http://schemas.openxmlformats.org/officeDocument/2006/relationships/slide" Target="slide13.xml"/><Relationship Id="rId15" Type="http://schemas.openxmlformats.org/officeDocument/2006/relationships/slide" Target="slide2.xml"/><Relationship Id="rId10" Type="http://schemas.openxmlformats.org/officeDocument/2006/relationships/image" Target="../media/image9.png"/><Relationship Id="rId4" Type="http://schemas.openxmlformats.org/officeDocument/2006/relationships/slide" Target="slide12.xml"/><Relationship Id="rId9" Type="http://schemas.openxmlformats.org/officeDocument/2006/relationships/slide" Target="slide17.xml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slide" Target="slide1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slide" Target="slide20.xml"/><Relationship Id="rId12" Type="http://schemas.openxmlformats.org/officeDocument/2006/relationships/image" Target="../media/image13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9.xml"/><Relationship Id="rId11" Type="http://schemas.openxmlformats.org/officeDocument/2006/relationships/slide" Target="slide24.xml"/><Relationship Id="rId5" Type="http://schemas.openxmlformats.org/officeDocument/2006/relationships/image" Target="../media/image10.png"/><Relationship Id="rId15" Type="http://schemas.openxmlformats.org/officeDocument/2006/relationships/slide" Target="slide2.xml"/><Relationship Id="rId10" Type="http://schemas.openxmlformats.org/officeDocument/2006/relationships/slide" Target="slide23.xml"/><Relationship Id="rId4" Type="http://schemas.microsoft.com/office/2007/relationships/hdphoto" Target="../media/hdphoto1.wdp"/><Relationship Id="rId9" Type="http://schemas.openxmlformats.org/officeDocument/2006/relationships/slide" Target="slide22.xml"/><Relationship Id="rId1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8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3.xml"/><Relationship Id="rId7" Type="http://schemas.openxmlformats.org/officeDocument/2006/relationships/slide" Target="slide3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8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8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slide" Target="slide18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8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8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slide" Target="slide2.xml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microsoft.com/office/2007/relationships/hdphoto" Target="../media/hdphoto8.wdp"/><Relationship Id="rId5" Type="http://schemas.openxmlformats.org/officeDocument/2006/relationships/image" Target="../media/image34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microsoft.com/office/2007/relationships/hdphoto" Target="../media/hdphoto8.wdp"/><Relationship Id="rId5" Type="http://schemas.openxmlformats.org/officeDocument/2006/relationships/image" Target="../media/image34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slide" Target="slide3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slide" Target="slide3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slide" Target="slide27.xml"/><Relationship Id="rId12" Type="http://schemas.openxmlformats.org/officeDocument/2006/relationships/image" Target="../media/image11.png"/><Relationship Id="rId17" Type="http://schemas.openxmlformats.org/officeDocument/2006/relationships/slide" Target="slide2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6.xml"/><Relationship Id="rId11" Type="http://schemas.openxmlformats.org/officeDocument/2006/relationships/slide" Target="slide31.xml"/><Relationship Id="rId5" Type="http://schemas.openxmlformats.org/officeDocument/2006/relationships/image" Target="../media/image10.png"/><Relationship Id="rId15" Type="http://schemas.microsoft.com/office/2007/relationships/hdphoto" Target="../media/hdphoto2.wdp"/><Relationship Id="rId10" Type="http://schemas.openxmlformats.org/officeDocument/2006/relationships/slide" Target="slide30.xml"/><Relationship Id="rId4" Type="http://schemas.microsoft.com/office/2007/relationships/hdphoto" Target="../media/hdphoto1.wdp"/><Relationship Id="rId9" Type="http://schemas.openxmlformats.org/officeDocument/2006/relationships/slide" Target="slide29.xml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slide" Target="slide3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slide" Target="slide3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3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microsoft.com/office/2007/relationships/hdphoto" Target="../media/hdphoto2.wdp"/><Relationship Id="rId3" Type="http://schemas.openxmlformats.org/officeDocument/2006/relationships/image" Target="../media/image27.png"/><Relationship Id="rId7" Type="http://schemas.openxmlformats.org/officeDocument/2006/relationships/image" Target="../media/image43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11" Type="http://schemas.microsoft.com/office/2007/relationships/hdphoto" Target="../media/hdphoto1.wdp"/><Relationship Id="rId5" Type="http://schemas.openxmlformats.org/officeDocument/2006/relationships/image" Target="../media/image41.png"/><Relationship Id="rId10" Type="http://schemas.openxmlformats.org/officeDocument/2006/relationships/image" Target="../media/image9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1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12" Type="http://schemas.openxmlformats.org/officeDocument/2006/relationships/slide" Target="slide9.xml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png"/><Relationship Id="rId20" Type="http://schemas.microsoft.com/office/2007/relationships/hdphoto" Target="../media/hdphoto4.wdp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openxmlformats.org/officeDocument/2006/relationships/slide" Target="slide8.xml"/><Relationship Id="rId5" Type="http://schemas.openxmlformats.org/officeDocument/2006/relationships/image" Target="../media/image13.png"/><Relationship Id="rId15" Type="http://schemas.openxmlformats.org/officeDocument/2006/relationships/slide" Target="slide2.xml"/><Relationship Id="rId10" Type="http://schemas.openxmlformats.org/officeDocument/2006/relationships/slide" Target="slide7.xml"/><Relationship Id="rId19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slide" Target="slide6.xml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microsoft.com/office/2007/relationships/hdphoto" Target="../media/hdphoto4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slide" Target="slide4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slide" Target="slide4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slide" Target="slide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slide" Target="slide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microsoft.com/office/2007/relationships/hdphoto" Target="../media/hdphoto6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slide" Target="slide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H="1">
            <a:off x="-1202076" y="0"/>
            <a:ext cx="5144464" cy="513997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668" y="-171217"/>
            <a:ext cx="6123458" cy="41436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10470" y="3958000"/>
            <a:ext cx="6333529" cy="12247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1"/>
          </p:nvPr>
        </p:nvSpPr>
        <p:spPr>
          <a:xfrm>
            <a:off x="4237837" y="1973795"/>
            <a:ext cx="3325213" cy="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Проверь свою грамотность и 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знания</a:t>
            </a:r>
            <a:endParaRPr sz="1800" b="1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sym typeface="Advent Pro"/>
            </a:endParaRPr>
          </a:p>
        </p:txBody>
      </p:sp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2727403" y="1122333"/>
            <a:ext cx="6416597" cy="631226"/>
          </a:xfrm>
          <a:prstGeom prst="rect">
            <a:avLst/>
          </a:prstGeom>
          <a:solidFill>
            <a:srgbClr val="F1B9B3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●</a:t>
            </a:r>
            <a:r>
              <a:rPr lang="ru-RU" sz="3200" dirty="0" smtClean="0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Термины</a:t>
            </a:r>
            <a:r>
              <a:rPr lang="en-US" sz="3200" dirty="0" smtClean="0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smtClean="0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геометрии</a:t>
            </a:r>
            <a:r>
              <a:rPr lang="ru-RU" sz="3200" dirty="0" smtClean="0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●</a:t>
            </a:r>
            <a:endParaRPr sz="3200" dirty="0">
              <a:ln w="10160">
                <a:solidFill>
                  <a:schemeClr val="bg2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  <a:sym typeface="Anto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02227" y="2894765"/>
            <a:ext cx="4624338" cy="928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МБОУ СОШ №118 г. Барнаула</a:t>
            </a:r>
            <a:endParaRPr lang="ru-RU" sz="105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1050" dirty="0" smtClean="0"/>
              <a:t>Подготовила</a:t>
            </a:r>
            <a:endParaRPr lang="ru-RU" sz="1050" dirty="0" smtClean="0"/>
          </a:p>
          <a:p>
            <a:pPr algn="ctr"/>
            <a:endParaRPr lang="ru-RU" sz="1050" dirty="0" smtClean="0"/>
          </a:p>
          <a:p>
            <a:pPr algn="ctr"/>
            <a:r>
              <a:rPr lang="ru-RU" sz="1050" smtClean="0"/>
              <a:t>преподаватель</a:t>
            </a:r>
            <a:r>
              <a:rPr lang="ru-RU" sz="1050" dirty="0" smtClean="0"/>
              <a:t>: Долженкова Евгения Васильевна</a:t>
            </a:r>
            <a:endParaRPr lang="ru-RU" sz="1050" dirty="0"/>
          </a:p>
        </p:txBody>
      </p:sp>
      <p:sp>
        <p:nvSpPr>
          <p:cNvPr id="12" name="Блок-схема: сохраненные данные 11"/>
          <p:cNvSpPr/>
          <p:nvPr/>
        </p:nvSpPr>
        <p:spPr>
          <a:xfrm rot="19638143">
            <a:off x="2543019" y="937461"/>
            <a:ext cx="663064" cy="412769"/>
          </a:xfrm>
          <a:prstGeom prst="flowChartOnlineStorage">
            <a:avLst/>
          </a:prstGeom>
          <a:solidFill>
            <a:srgbClr val="F1B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72070" y="1357166"/>
            <a:ext cx="641170" cy="6091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414566">
            <a:off x="3476052" y="2299292"/>
            <a:ext cx="461186" cy="541393"/>
          </a:xfrm>
          <a:prstGeom prst="rect">
            <a:avLst/>
          </a:prstGeom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938274">
            <a:off x="4100576" y="2577823"/>
            <a:ext cx="256054" cy="3353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9117" y="1992044"/>
            <a:ext cx="341406" cy="31701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77446">
            <a:off x="8007198" y="2331738"/>
            <a:ext cx="440808" cy="4330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144712">
            <a:off x="7691853" y="2026822"/>
            <a:ext cx="337347" cy="3310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16564" y="2535916"/>
            <a:ext cx="329213" cy="329213"/>
          </a:xfrm>
          <a:prstGeom prst="rect">
            <a:avLst/>
          </a:prstGeom>
        </p:spPr>
      </p:pic>
      <p:grpSp>
        <p:nvGrpSpPr>
          <p:cNvPr id="124" name="Google Shape;124;p17"/>
          <p:cNvGrpSpPr/>
          <p:nvPr/>
        </p:nvGrpSpPr>
        <p:grpSpPr>
          <a:xfrm>
            <a:off x="1072715" y="577578"/>
            <a:ext cx="2373841" cy="4605147"/>
            <a:chOff x="7688425" y="945388"/>
            <a:chExt cx="2136495" cy="4558882"/>
          </a:xfrm>
        </p:grpSpPr>
        <p:grpSp>
          <p:nvGrpSpPr>
            <p:cNvPr id="125" name="Google Shape;125;p17"/>
            <p:cNvGrpSpPr/>
            <p:nvPr/>
          </p:nvGrpSpPr>
          <p:grpSpPr>
            <a:xfrm>
              <a:off x="7688425" y="945388"/>
              <a:ext cx="2136495" cy="4558882"/>
              <a:chOff x="877975" y="584575"/>
              <a:chExt cx="2136495" cy="4558882"/>
            </a:xfrm>
          </p:grpSpPr>
          <p:sp>
            <p:nvSpPr>
              <p:cNvPr id="126" name="Google Shape;126;p17"/>
              <p:cNvSpPr/>
              <p:nvPr/>
            </p:nvSpPr>
            <p:spPr>
              <a:xfrm>
                <a:off x="899596" y="1673954"/>
                <a:ext cx="1567834" cy="3465986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68613" extrusionOk="0">
                    <a:moveTo>
                      <a:pt x="21904" y="1"/>
                    </a:moveTo>
                    <a:lnTo>
                      <a:pt x="18167" y="1350"/>
                    </a:lnTo>
                    <a:lnTo>
                      <a:pt x="18167" y="9031"/>
                    </a:lnTo>
                    <a:cubicBezTo>
                      <a:pt x="18167" y="9031"/>
                      <a:pt x="9239" y="9133"/>
                      <a:pt x="7163" y="11521"/>
                    </a:cubicBezTo>
                    <a:cubicBezTo>
                      <a:pt x="5087" y="13908"/>
                      <a:pt x="2182" y="27403"/>
                      <a:pt x="0" y="54287"/>
                    </a:cubicBezTo>
                    <a:lnTo>
                      <a:pt x="0" y="68613"/>
                    </a:lnTo>
                    <a:lnTo>
                      <a:pt x="31037" y="68613"/>
                    </a:lnTo>
                    <a:lnTo>
                      <a:pt x="30831" y="10607"/>
                    </a:lnTo>
                    <a:cubicBezTo>
                      <a:pt x="30831" y="10607"/>
                      <a:pt x="30311" y="9859"/>
                      <a:pt x="22216" y="9031"/>
                    </a:cubicBezTo>
                    <a:lnTo>
                      <a:pt x="21904" y="1"/>
                    </a:ln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7"/>
              <p:cNvSpPr/>
              <p:nvPr/>
            </p:nvSpPr>
            <p:spPr>
              <a:xfrm>
                <a:off x="1817270" y="1727602"/>
                <a:ext cx="193523" cy="273337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5411" extrusionOk="0">
                    <a:moveTo>
                      <a:pt x="3738" y="0"/>
                    </a:moveTo>
                    <a:lnTo>
                      <a:pt x="1" y="1350"/>
                    </a:lnTo>
                    <a:lnTo>
                      <a:pt x="1" y="5410"/>
                    </a:lnTo>
                    <a:cubicBezTo>
                      <a:pt x="1559" y="5033"/>
                      <a:pt x="2871" y="4029"/>
                      <a:pt x="3830" y="2738"/>
                    </a:cubicBezTo>
                    <a:lnTo>
                      <a:pt x="3738" y="0"/>
                    </a:ln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17"/>
              <p:cNvSpPr/>
              <p:nvPr/>
            </p:nvSpPr>
            <p:spPr>
              <a:xfrm>
                <a:off x="949102" y="2005037"/>
                <a:ext cx="1513834" cy="1878097"/>
              </a:xfrm>
              <a:custGeom>
                <a:avLst/>
                <a:gdLst/>
                <a:ahLst/>
                <a:cxnLst/>
                <a:rect l="l" t="t" r="r" b="b"/>
                <a:pathLst>
                  <a:path w="29968" h="37179" extrusionOk="0">
                    <a:moveTo>
                      <a:pt x="17187" y="0"/>
                    </a:moveTo>
                    <a:lnTo>
                      <a:pt x="17187" y="2477"/>
                    </a:lnTo>
                    <a:cubicBezTo>
                      <a:pt x="17187" y="2477"/>
                      <a:pt x="8259" y="2579"/>
                      <a:pt x="6183" y="4967"/>
                    </a:cubicBezTo>
                    <a:cubicBezTo>
                      <a:pt x="4405" y="7012"/>
                      <a:pt x="2018" y="17207"/>
                      <a:pt x="0" y="36980"/>
                    </a:cubicBezTo>
                    <a:cubicBezTo>
                      <a:pt x="1671" y="36956"/>
                      <a:pt x="3342" y="36946"/>
                      <a:pt x="5014" y="36946"/>
                    </a:cubicBezTo>
                    <a:cubicBezTo>
                      <a:pt x="13089" y="36946"/>
                      <a:pt x="21180" y="37179"/>
                      <a:pt x="29261" y="37179"/>
                    </a:cubicBezTo>
                    <a:cubicBezTo>
                      <a:pt x="29497" y="37179"/>
                      <a:pt x="29732" y="37179"/>
                      <a:pt x="29968" y="37178"/>
                    </a:cubicBezTo>
                    <a:lnTo>
                      <a:pt x="29851" y="4053"/>
                    </a:lnTo>
                    <a:cubicBezTo>
                      <a:pt x="29851" y="4053"/>
                      <a:pt x="29331" y="3305"/>
                      <a:pt x="21236" y="2477"/>
                    </a:cubicBezTo>
                    <a:lnTo>
                      <a:pt x="21150" y="0"/>
                    </a:lnTo>
                    <a:cubicBezTo>
                      <a:pt x="20150" y="332"/>
                      <a:pt x="19337" y="952"/>
                      <a:pt x="19214" y="2056"/>
                    </a:cubicBezTo>
                    <a:cubicBezTo>
                      <a:pt x="18858" y="1164"/>
                      <a:pt x="18063" y="13"/>
                      <a:pt x="17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17"/>
              <p:cNvSpPr/>
              <p:nvPr/>
            </p:nvSpPr>
            <p:spPr>
              <a:xfrm>
                <a:off x="1919919" y="2127336"/>
                <a:ext cx="5001" cy="1746455"/>
              </a:xfrm>
              <a:custGeom>
                <a:avLst/>
                <a:gdLst/>
                <a:ahLst/>
                <a:cxnLst/>
                <a:rect l="l" t="t" r="r" b="b"/>
                <a:pathLst>
                  <a:path w="99" h="34573" extrusionOk="0">
                    <a:moveTo>
                      <a:pt x="0" y="1"/>
                    </a:moveTo>
                    <a:lnTo>
                      <a:pt x="0" y="34572"/>
                    </a:lnTo>
                    <a:lnTo>
                      <a:pt x="99" y="34572"/>
                    </a:ln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7"/>
              <p:cNvSpPr/>
              <p:nvPr/>
            </p:nvSpPr>
            <p:spPr>
              <a:xfrm>
                <a:off x="899596" y="3871353"/>
                <a:ext cx="1567834" cy="1268634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25114" extrusionOk="0">
                    <a:moveTo>
                      <a:pt x="5994" y="1"/>
                    </a:moveTo>
                    <a:cubicBezTo>
                      <a:pt x="4322" y="1"/>
                      <a:pt x="2651" y="11"/>
                      <a:pt x="980" y="35"/>
                    </a:cubicBezTo>
                    <a:cubicBezTo>
                      <a:pt x="641" y="3351"/>
                      <a:pt x="315" y="6930"/>
                      <a:pt x="0" y="10788"/>
                    </a:cubicBezTo>
                    <a:lnTo>
                      <a:pt x="0" y="25114"/>
                    </a:lnTo>
                    <a:lnTo>
                      <a:pt x="31037" y="25114"/>
                    </a:lnTo>
                    <a:lnTo>
                      <a:pt x="30948" y="233"/>
                    </a:lnTo>
                    <a:cubicBezTo>
                      <a:pt x="30712" y="234"/>
                      <a:pt x="30477" y="234"/>
                      <a:pt x="30241" y="234"/>
                    </a:cubicBezTo>
                    <a:cubicBezTo>
                      <a:pt x="22160" y="234"/>
                      <a:pt x="14069" y="1"/>
                      <a:pt x="59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7"/>
              <p:cNvSpPr/>
              <p:nvPr/>
            </p:nvSpPr>
            <p:spPr>
              <a:xfrm>
                <a:off x="877975" y="2063989"/>
                <a:ext cx="936902" cy="3075959"/>
              </a:xfrm>
              <a:custGeom>
                <a:avLst/>
                <a:gdLst/>
                <a:ahLst/>
                <a:cxnLst/>
                <a:rect l="l" t="t" r="r" b="b"/>
                <a:pathLst>
                  <a:path w="18547" h="60892" extrusionOk="0">
                    <a:moveTo>
                      <a:pt x="18546" y="1"/>
                    </a:moveTo>
                    <a:lnTo>
                      <a:pt x="18546" y="1"/>
                    </a:lnTo>
                    <a:cubicBezTo>
                      <a:pt x="17532" y="21"/>
                      <a:pt x="9304" y="275"/>
                      <a:pt x="7317" y="2560"/>
                    </a:cubicBezTo>
                    <a:cubicBezTo>
                      <a:pt x="5197" y="4999"/>
                      <a:pt x="2226" y="18787"/>
                      <a:pt x="0" y="46254"/>
                    </a:cubicBezTo>
                    <a:lnTo>
                      <a:pt x="0" y="60892"/>
                    </a:lnTo>
                    <a:lnTo>
                      <a:pt x="12819" y="60892"/>
                    </a:lnTo>
                    <a:cubicBezTo>
                      <a:pt x="15933" y="60892"/>
                      <a:pt x="18454" y="58367"/>
                      <a:pt x="18454" y="55254"/>
                    </a:cubicBezTo>
                    <a:lnTo>
                      <a:pt x="18546" y="1"/>
                    </a:ln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17"/>
              <p:cNvSpPr/>
              <p:nvPr/>
            </p:nvSpPr>
            <p:spPr>
              <a:xfrm>
                <a:off x="2020597" y="2064696"/>
                <a:ext cx="459333" cy="307525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60878" extrusionOk="0">
                    <a:moveTo>
                      <a:pt x="76" y="1"/>
                    </a:moveTo>
                    <a:lnTo>
                      <a:pt x="1" y="53999"/>
                    </a:lnTo>
                    <a:cubicBezTo>
                      <a:pt x="1" y="57798"/>
                      <a:pt x="3077" y="60878"/>
                      <a:pt x="6876" y="60878"/>
                    </a:cubicBezTo>
                    <a:lnTo>
                      <a:pt x="9092" y="60878"/>
                    </a:lnTo>
                    <a:lnTo>
                      <a:pt x="8880" y="1611"/>
                    </a:lnTo>
                    <a:cubicBezTo>
                      <a:pt x="8880" y="1611"/>
                      <a:pt x="8349" y="850"/>
                      <a:pt x="76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7"/>
              <p:cNvSpPr/>
              <p:nvPr/>
            </p:nvSpPr>
            <p:spPr>
              <a:xfrm>
                <a:off x="1371668" y="3157006"/>
                <a:ext cx="5051" cy="1986452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9324" extrusionOk="0">
                    <a:moveTo>
                      <a:pt x="1" y="0"/>
                    </a:moveTo>
                    <a:lnTo>
                      <a:pt x="1" y="39323"/>
                    </a:lnTo>
                    <a:lnTo>
                      <a:pt x="99" y="3932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7"/>
              <p:cNvSpPr/>
              <p:nvPr/>
            </p:nvSpPr>
            <p:spPr>
              <a:xfrm>
                <a:off x="1472751" y="2083387"/>
                <a:ext cx="343148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25153" extrusionOk="0">
                    <a:moveTo>
                      <a:pt x="6793" y="1"/>
                    </a:moveTo>
                    <a:cubicBezTo>
                      <a:pt x="6793" y="1"/>
                      <a:pt x="4395" y="597"/>
                      <a:pt x="1268" y="3180"/>
                    </a:cubicBezTo>
                    <a:cubicBezTo>
                      <a:pt x="346" y="3937"/>
                      <a:pt x="0" y="5191"/>
                      <a:pt x="384" y="6317"/>
                    </a:cubicBezTo>
                    <a:lnTo>
                      <a:pt x="6793" y="25152"/>
                    </a:lnTo>
                    <a:lnTo>
                      <a:pt x="6793" y="1"/>
                    </a:ln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7"/>
              <p:cNvSpPr/>
              <p:nvPr/>
            </p:nvSpPr>
            <p:spPr>
              <a:xfrm>
                <a:off x="2021658" y="2083387"/>
                <a:ext cx="342997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0" h="25153" extrusionOk="0">
                    <a:moveTo>
                      <a:pt x="0" y="1"/>
                    </a:moveTo>
                    <a:lnTo>
                      <a:pt x="0" y="25152"/>
                    </a:lnTo>
                    <a:lnTo>
                      <a:pt x="6406" y="6317"/>
                    </a:lnTo>
                    <a:cubicBezTo>
                      <a:pt x="6790" y="5191"/>
                      <a:pt x="6444" y="3937"/>
                      <a:pt x="5525" y="3180"/>
                    </a:cubicBezTo>
                    <a:cubicBezTo>
                      <a:pt x="2395" y="59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7"/>
              <p:cNvSpPr/>
              <p:nvPr/>
            </p:nvSpPr>
            <p:spPr>
              <a:xfrm>
                <a:off x="1514780" y="3215150"/>
                <a:ext cx="861786" cy="1144569"/>
              </a:xfrm>
              <a:custGeom>
                <a:avLst/>
                <a:gdLst/>
                <a:ahLst/>
                <a:cxnLst/>
                <a:rect l="l" t="t" r="r" b="b"/>
                <a:pathLst>
                  <a:path w="17060" h="22658" extrusionOk="0">
                    <a:moveTo>
                      <a:pt x="13367" y="1"/>
                    </a:moveTo>
                    <a:cubicBezTo>
                      <a:pt x="13307" y="1"/>
                      <a:pt x="13247" y="4"/>
                      <a:pt x="13186" y="11"/>
                    </a:cubicBezTo>
                    <a:lnTo>
                      <a:pt x="1532" y="1289"/>
                    </a:lnTo>
                    <a:cubicBezTo>
                      <a:pt x="645" y="1388"/>
                      <a:pt x="0" y="2186"/>
                      <a:pt x="100" y="3077"/>
                    </a:cubicBezTo>
                    <a:lnTo>
                      <a:pt x="2090" y="21212"/>
                    </a:lnTo>
                    <a:cubicBezTo>
                      <a:pt x="2183" y="22043"/>
                      <a:pt x="2884" y="22657"/>
                      <a:pt x="3701" y="22657"/>
                    </a:cubicBezTo>
                    <a:cubicBezTo>
                      <a:pt x="3760" y="22657"/>
                      <a:pt x="3819" y="22654"/>
                      <a:pt x="3878" y="22648"/>
                    </a:cubicBezTo>
                    <a:lnTo>
                      <a:pt x="15529" y="21370"/>
                    </a:lnTo>
                    <a:cubicBezTo>
                      <a:pt x="16419" y="21270"/>
                      <a:pt x="17060" y="20469"/>
                      <a:pt x="16964" y="19582"/>
                    </a:cubicBezTo>
                    <a:lnTo>
                      <a:pt x="14974" y="1442"/>
                    </a:lnTo>
                    <a:cubicBezTo>
                      <a:pt x="14881" y="616"/>
                      <a:pt x="14179" y="1"/>
                      <a:pt x="133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7"/>
              <p:cNvSpPr/>
              <p:nvPr/>
            </p:nvSpPr>
            <p:spPr>
              <a:xfrm>
                <a:off x="1675017" y="3166149"/>
                <a:ext cx="421952" cy="130884"/>
              </a:xfrm>
              <a:custGeom>
                <a:avLst/>
                <a:gdLst/>
                <a:ahLst/>
                <a:cxnLst/>
                <a:rect l="l" t="t" r="r" b="b"/>
                <a:pathLst>
                  <a:path w="8353" h="2591" extrusionOk="0">
                    <a:moveTo>
                      <a:pt x="7037" y="0"/>
                    </a:moveTo>
                    <a:cubicBezTo>
                      <a:pt x="6991" y="0"/>
                      <a:pt x="6946" y="3"/>
                      <a:pt x="6899" y="8"/>
                    </a:cubicBezTo>
                    <a:lnTo>
                      <a:pt x="1193" y="635"/>
                    </a:lnTo>
                    <a:cubicBezTo>
                      <a:pt x="497" y="714"/>
                      <a:pt x="1" y="1334"/>
                      <a:pt x="76" y="2029"/>
                    </a:cubicBezTo>
                    <a:lnTo>
                      <a:pt x="137" y="2591"/>
                    </a:lnTo>
                    <a:lnTo>
                      <a:pt x="8352" y="1687"/>
                    </a:lnTo>
                    <a:lnTo>
                      <a:pt x="8291" y="1125"/>
                    </a:lnTo>
                    <a:cubicBezTo>
                      <a:pt x="8220" y="479"/>
                      <a:pt x="7672" y="0"/>
                      <a:pt x="70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7"/>
              <p:cNvSpPr/>
              <p:nvPr/>
            </p:nvSpPr>
            <p:spPr>
              <a:xfrm>
                <a:off x="1449362" y="3813209"/>
                <a:ext cx="217568" cy="405534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8028" extrusionOk="0">
                    <a:moveTo>
                      <a:pt x="1521" y="0"/>
                    </a:moveTo>
                    <a:cubicBezTo>
                      <a:pt x="1025" y="83"/>
                      <a:pt x="531" y="562"/>
                      <a:pt x="398" y="1045"/>
                    </a:cubicBezTo>
                    <a:cubicBezTo>
                      <a:pt x="0" y="2511"/>
                      <a:pt x="295" y="4067"/>
                      <a:pt x="596" y="5553"/>
                    </a:cubicBezTo>
                    <a:cubicBezTo>
                      <a:pt x="637" y="5770"/>
                      <a:pt x="683" y="6005"/>
                      <a:pt x="826" y="6173"/>
                    </a:cubicBezTo>
                    <a:cubicBezTo>
                      <a:pt x="1751" y="7235"/>
                      <a:pt x="2751" y="7291"/>
                      <a:pt x="3954" y="8027"/>
                    </a:cubicBezTo>
                    <a:cubicBezTo>
                      <a:pt x="4087" y="8010"/>
                      <a:pt x="4173" y="7969"/>
                      <a:pt x="4307" y="7952"/>
                    </a:cubicBezTo>
                    <a:cubicBezTo>
                      <a:pt x="4287" y="5795"/>
                      <a:pt x="4015" y="2200"/>
                      <a:pt x="4081" y="1928"/>
                    </a:cubicBezTo>
                    <a:lnTo>
                      <a:pt x="4081" y="1928"/>
                    </a:lnTo>
                    <a:cubicBezTo>
                      <a:pt x="4088" y="1930"/>
                      <a:pt x="4093" y="1931"/>
                      <a:pt x="4097" y="1931"/>
                    </a:cubicBezTo>
                    <a:cubicBezTo>
                      <a:pt x="4102" y="1931"/>
                      <a:pt x="4104" y="1928"/>
                      <a:pt x="4101" y="1923"/>
                    </a:cubicBezTo>
                    <a:cubicBezTo>
                      <a:pt x="4097" y="1915"/>
                      <a:pt x="4094" y="1911"/>
                      <a:pt x="4091" y="1911"/>
                    </a:cubicBezTo>
                    <a:cubicBezTo>
                      <a:pt x="4087" y="1911"/>
                      <a:pt x="4084" y="1917"/>
                      <a:pt x="4081" y="1928"/>
                    </a:cubicBezTo>
                    <a:lnTo>
                      <a:pt x="4081" y="1928"/>
                    </a:lnTo>
                    <a:cubicBezTo>
                      <a:pt x="3888" y="1864"/>
                      <a:pt x="2450" y="934"/>
                      <a:pt x="2443" y="843"/>
                    </a:cubicBezTo>
                    <a:cubicBezTo>
                      <a:pt x="2224" y="508"/>
                      <a:pt x="1829" y="261"/>
                      <a:pt x="1521" y="0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7"/>
              <p:cNvSpPr/>
              <p:nvPr/>
            </p:nvSpPr>
            <p:spPr>
              <a:xfrm>
                <a:off x="1523923" y="2116273"/>
                <a:ext cx="1490546" cy="2211244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43774" extrusionOk="0">
                    <a:moveTo>
                      <a:pt x="16502" y="1"/>
                    </a:moveTo>
                    <a:lnTo>
                      <a:pt x="18821" y="17907"/>
                    </a:lnTo>
                    <a:cubicBezTo>
                      <a:pt x="18821" y="17907"/>
                      <a:pt x="18674" y="30541"/>
                      <a:pt x="18469" y="30688"/>
                    </a:cubicBezTo>
                    <a:cubicBezTo>
                      <a:pt x="17148" y="31630"/>
                      <a:pt x="13793" y="33873"/>
                      <a:pt x="4616" y="33873"/>
                    </a:cubicBezTo>
                    <a:cubicBezTo>
                      <a:pt x="3555" y="33873"/>
                      <a:pt x="2418" y="33843"/>
                      <a:pt x="1196" y="33777"/>
                    </a:cubicBezTo>
                    <a:lnTo>
                      <a:pt x="1" y="41499"/>
                    </a:lnTo>
                    <a:cubicBezTo>
                      <a:pt x="1" y="41499"/>
                      <a:pt x="4595" y="43773"/>
                      <a:pt x="11022" y="43773"/>
                    </a:cubicBezTo>
                    <a:cubicBezTo>
                      <a:pt x="15777" y="43773"/>
                      <a:pt x="21534" y="42529"/>
                      <a:pt x="27176" y="38200"/>
                    </a:cubicBezTo>
                    <a:cubicBezTo>
                      <a:pt x="29506" y="36415"/>
                      <a:pt x="22418" y="4594"/>
                      <a:pt x="21631" y="3019"/>
                    </a:cubicBezTo>
                    <a:cubicBezTo>
                      <a:pt x="20647" y="1052"/>
                      <a:pt x="18119" y="69"/>
                      <a:pt x="16502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7"/>
              <p:cNvSpPr/>
              <p:nvPr/>
            </p:nvSpPr>
            <p:spPr>
              <a:xfrm>
                <a:off x="1388793" y="584575"/>
                <a:ext cx="1124666" cy="1349458"/>
              </a:xfrm>
              <a:custGeom>
                <a:avLst/>
                <a:gdLst/>
                <a:ahLst/>
                <a:cxnLst/>
                <a:rect l="l" t="t" r="r" b="b"/>
                <a:pathLst>
                  <a:path w="22264" h="26714" extrusionOk="0">
                    <a:moveTo>
                      <a:pt x="9230" y="1"/>
                    </a:moveTo>
                    <a:cubicBezTo>
                      <a:pt x="9159" y="1"/>
                      <a:pt x="9087" y="3"/>
                      <a:pt x="9014" y="8"/>
                    </a:cubicBezTo>
                    <a:cubicBezTo>
                      <a:pt x="7763" y="94"/>
                      <a:pt x="6506" y="179"/>
                      <a:pt x="5297" y="501"/>
                    </a:cubicBezTo>
                    <a:cubicBezTo>
                      <a:pt x="4348" y="755"/>
                      <a:pt x="3365" y="1173"/>
                      <a:pt x="2601" y="1800"/>
                    </a:cubicBezTo>
                    <a:cubicBezTo>
                      <a:pt x="1912" y="2358"/>
                      <a:pt x="1532" y="3300"/>
                      <a:pt x="1193" y="4119"/>
                    </a:cubicBezTo>
                    <a:cubicBezTo>
                      <a:pt x="394" y="6044"/>
                      <a:pt x="32" y="8137"/>
                      <a:pt x="21" y="10217"/>
                    </a:cubicBezTo>
                    <a:cubicBezTo>
                      <a:pt x="0" y="13177"/>
                      <a:pt x="669" y="16105"/>
                      <a:pt x="1618" y="18907"/>
                    </a:cubicBezTo>
                    <a:cubicBezTo>
                      <a:pt x="2200" y="20624"/>
                      <a:pt x="2957" y="22391"/>
                      <a:pt x="4413" y="23470"/>
                    </a:cubicBezTo>
                    <a:cubicBezTo>
                      <a:pt x="5620" y="24367"/>
                      <a:pt x="7568" y="25024"/>
                      <a:pt x="9392" y="25024"/>
                    </a:cubicBezTo>
                    <a:cubicBezTo>
                      <a:pt x="10744" y="25024"/>
                      <a:pt x="12028" y="24663"/>
                      <a:pt x="12893" y="23770"/>
                    </a:cubicBezTo>
                    <a:lnTo>
                      <a:pt x="12893" y="23770"/>
                    </a:lnTo>
                    <a:cubicBezTo>
                      <a:pt x="12295" y="24391"/>
                      <a:pt x="14145" y="25903"/>
                      <a:pt x="14546" y="26112"/>
                    </a:cubicBezTo>
                    <a:cubicBezTo>
                      <a:pt x="15294" y="26504"/>
                      <a:pt x="16140" y="26713"/>
                      <a:pt x="16985" y="26713"/>
                    </a:cubicBezTo>
                    <a:cubicBezTo>
                      <a:pt x="17304" y="26713"/>
                      <a:pt x="17623" y="26683"/>
                      <a:pt x="17937" y="26622"/>
                    </a:cubicBezTo>
                    <a:cubicBezTo>
                      <a:pt x="21335" y="25964"/>
                      <a:pt x="22264" y="22121"/>
                      <a:pt x="20157" y="19626"/>
                    </a:cubicBezTo>
                    <a:cubicBezTo>
                      <a:pt x="19513" y="18865"/>
                      <a:pt x="18578" y="18218"/>
                      <a:pt x="17618" y="18218"/>
                    </a:cubicBezTo>
                    <a:cubicBezTo>
                      <a:pt x="17572" y="18218"/>
                      <a:pt x="17527" y="18219"/>
                      <a:pt x="17482" y="18222"/>
                    </a:cubicBezTo>
                    <a:cubicBezTo>
                      <a:pt x="19694" y="14279"/>
                      <a:pt x="20627" y="9552"/>
                      <a:pt x="18317" y="5907"/>
                    </a:cubicBezTo>
                    <a:cubicBezTo>
                      <a:pt x="17992" y="5393"/>
                      <a:pt x="17660" y="4873"/>
                      <a:pt x="17231" y="4437"/>
                    </a:cubicBezTo>
                    <a:cubicBezTo>
                      <a:pt x="16807" y="4002"/>
                      <a:pt x="16265" y="3656"/>
                      <a:pt x="15662" y="3561"/>
                    </a:cubicBezTo>
                    <a:cubicBezTo>
                      <a:pt x="14080" y="2255"/>
                      <a:pt x="12200" y="1066"/>
                      <a:pt x="10322" y="234"/>
                    </a:cubicBezTo>
                    <a:cubicBezTo>
                      <a:pt x="9961" y="73"/>
                      <a:pt x="9610" y="1"/>
                      <a:pt x="92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7"/>
              <p:cNvSpPr/>
              <p:nvPr/>
            </p:nvSpPr>
            <p:spPr>
              <a:xfrm>
                <a:off x="2158152" y="755319"/>
                <a:ext cx="232975" cy="41831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8281" extrusionOk="0">
                    <a:moveTo>
                      <a:pt x="531" y="1"/>
                    </a:moveTo>
                    <a:cubicBezTo>
                      <a:pt x="407" y="1"/>
                      <a:pt x="279" y="10"/>
                      <a:pt x="148" y="29"/>
                    </a:cubicBezTo>
                    <a:cubicBezTo>
                      <a:pt x="1" y="53"/>
                      <a:pt x="57" y="261"/>
                      <a:pt x="191" y="261"/>
                    </a:cubicBezTo>
                    <a:cubicBezTo>
                      <a:pt x="197" y="261"/>
                      <a:pt x="203" y="261"/>
                      <a:pt x="210" y="260"/>
                    </a:cubicBezTo>
                    <a:cubicBezTo>
                      <a:pt x="318" y="245"/>
                      <a:pt x="424" y="238"/>
                      <a:pt x="527" y="238"/>
                    </a:cubicBezTo>
                    <a:cubicBezTo>
                      <a:pt x="2231" y="238"/>
                      <a:pt x="3232" y="2191"/>
                      <a:pt x="3687" y="3613"/>
                    </a:cubicBezTo>
                    <a:cubicBezTo>
                      <a:pt x="4170" y="5120"/>
                      <a:pt x="4132" y="6631"/>
                      <a:pt x="3821" y="8162"/>
                    </a:cubicBezTo>
                    <a:cubicBezTo>
                      <a:pt x="3806" y="8234"/>
                      <a:pt x="3862" y="8280"/>
                      <a:pt x="3918" y="8280"/>
                    </a:cubicBezTo>
                    <a:cubicBezTo>
                      <a:pt x="3954" y="8280"/>
                      <a:pt x="3990" y="8260"/>
                      <a:pt x="4006" y="8214"/>
                    </a:cubicBezTo>
                    <a:cubicBezTo>
                      <a:pt x="4611" y="6371"/>
                      <a:pt x="4417" y="4312"/>
                      <a:pt x="3591" y="2568"/>
                    </a:cubicBezTo>
                    <a:cubicBezTo>
                      <a:pt x="2991" y="1305"/>
                      <a:pt x="1998" y="1"/>
                      <a:pt x="531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7"/>
              <p:cNvSpPr/>
              <p:nvPr/>
            </p:nvSpPr>
            <p:spPr>
              <a:xfrm>
                <a:off x="1991146" y="1744677"/>
                <a:ext cx="298342" cy="173115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3427" extrusionOk="0">
                    <a:moveTo>
                      <a:pt x="1009" y="1"/>
                    </a:moveTo>
                    <a:cubicBezTo>
                      <a:pt x="992" y="1"/>
                      <a:pt x="975" y="7"/>
                      <a:pt x="960" y="22"/>
                    </a:cubicBezTo>
                    <a:cubicBezTo>
                      <a:pt x="1" y="1030"/>
                      <a:pt x="580" y="2585"/>
                      <a:pt x="1735" y="3143"/>
                    </a:cubicBezTo>
                    <a:cubicBezTo>
                      <a:pt x="2136" y="3338"/>
                      <a:pt x="2578" y="3427"/>
                      <a:pt x="3026" y="3427"/>
                    </a:cubicBezTo>
                    <a:cubicBezTo>
                      <a:pt x="4095" y="3427"/>
                      <a:pt x="5200" y="2921"/>
                      <a:pt x="5866" y="2129"/>
                    </a:cubicBezTo>
                    <a:cubicBezTo>
                      <a:pt x="5906" y="2084"/>
                      <a:pt x="5872" y="2017"/>
                      <a:pt x="5819" y="2017"/>
                    </a:cubicBezTo>
                    <a:cubicBezTo>
                      <a:pt x="5808" y="2017"/>
                      <a:pt x="5796" y="2020"/>
                      <a:pt x="5784" y="2026"/>
                    </a:cubicBezTo>
                    <a:cubicBezTo>
                      <a:pt x="4859" y="2502"/>
                      <a:pt x="4066" y="3127"/>
                      <a:pt x="3000" y="3127"/>
                    </a:cubicBezTo>
                    <a:cubicBezTo>
                      <a:pt x="2906" y="3127"/>
                      <a:pt x="2809" y="3122"/>
                      <a:pt x="2711" y="3112"/>
                    </a:cubicBezTo>
                    <a:cubicBezTo>
                      <a:pt x="1193" y="2955"/>
                      <a:pt x="214" y="1496"/>
                      <a:pt x="1080" y="114"/>
                    </a:cubicBezTo>
                    <a:cubicBezTo>
                      <a:pt x="1114" y="61"/>
                      <a:pt x="1062" y="1"/>
                      <a:pt x="1009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7"/>
              <p:cNvSpPr/>
              <p:nvPr/>
            </p:nvSpPr>
            <p:spPr>
              <a:xfrm>
                <a:off x="1386368" y="1358279"/>
                <a:ext cx="183117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541" extrusionOk="0">
                    <a:moveTo>
                      <a:pt x="1651" y="1"/>
                    </a:moveTo>
                    <a:cubicBezTo>
                      <a:pt x="1357" y="1"/>
                      <a:pt x="1064" y="70"/>
                      <a:pt x="806" y="214"/>
                    </a:cubicBezTo>
                    <a:cubicBezTo>
                      <a:pt x="395" y="440"/>
                      <a:pt x="76" y="854"/>
                      <a:pt x="21" y="1320"/>
                    </a:cubicBezTo>
                    <a:cubicBezTo>
                      <a:pt x="1" y="1529"/>
                      <a:pt x="28" y="1738"/>
                      <a:pt x="76" y="1943"/>
                    </a:cubicBezTo>
                    <a:cubicBezTo>
                      <a:pt x="175" y="2372"/>
                      <a:pt x="363" y="2797"/>
                      <a:pt x="703" y="3081"/>
                    </a:cubicBezTo>
                    <a:cubicBezTo>
                      <a:pt x="1182" y="3485"/>
                      <a:pt x="1861" y="3537"/>
                      <a:pt x="2488" y="3540"/>
                    </a:cubicBezTo>
                    <a:cubicBezTo>
                      <a:pt x="2513" y="3540"/>
                      <a:pt x="2538" y="3540"/>
                      <a:pt x="2563" y="3540"/>
                    </a:cubicBezTo>
                    <a:cubicBezTo>
                      <a:pt x="2931" y="3540"/>
                      <a:pt x="3311" y="3514"/>
                      <a:pt x="3625" y="3331"/>
                    </a:cubicBezTo>
                    <a:cubicBezTo>
                      <a:pt x="3385" y="2419"/>
                      <a:pt x="3155" y="1605"/>
                      <a:pt x="3084" y="666"/>
                    </a:cubicBezTo>
                    <a:cubicBezTo>
                      <a:pt x="2743" y="237"/>
                      <a:pt x="2195" y="1"/>
                      <a:pt x="1651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7"/>
              <p:cNvSpPr/>
              <p:nvPr/>
            </p:nvSpPr>
            <p:spPr>
              <a:xfrm>
                <a:off x="1383085" y="1393893"/>
                <a:ext cx="16771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514" extrusionOk="0">
                    <a:moveTo>
                      <a:pt x="1215" y="0"/>
                    </a:moveTo>
                    <a:cubicBezTo>
                      <a:pt x="789" y="0"/>
                      <a:pt x="364" y="118"/>
                      <a:pt x="1" y="345"/>
                    </a:cubicBezTo>
                    <a:lnTo>
                      <a:pt x="110" y="516"/>
                    </a:lnTo>
                    <a:cubicBezTo>
                      <a:pt x="438" y="310"/>
                      <a:pt x="823" y="204"/>
                      <a:pt x="1208" y="204"/>
                    </a:cubicBezTo>
                    <a:cubicBezTo>
                      <a:pt x="1426" y="204"/>
                      <a:pt x="1645" y="238"/>
                      <a:pt x="1854" y="307"/>
                    </a:cubicBezTo>
                    <a:cubicBezTo>
                      <a:pt x="2429" y="495"/>
                      <a:pt x="2906" y="947"/>
                      <a:pt x="3132" y="1513"/>
                    </a:cubicBezTo>
                    <a:lnTo>
                      <a:pt x="3320" y="1437"/>
                    </a:lnTo>
                    <a:cubicBezTo>
                      <a:pt x="3073" y="818"/>
                      <a:pt x="2550" y="321"/>
                      <a:pt x="1916" y="111"/>
                    </a:cubicBezTo>
                    <a:cubicBezTo>
                      <a:pt x="1689" y="37"/>
                      <a:pt x="1452" y="0"/>
                      <a:pt x="121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7"/>
              <p:cNvSpPr/>
              <p:nvPr/>
            </p:nvSpPr>
            <p:spPr>
              <a:xfrm>
                <a:off x="2199727" y="1358279"/>
                <a:ext cx="183319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3541" extrusionOk="0">
                    <a:moveTo>
                      <a:pt x="1978" y="1"/>
                    </a:moveTo>
                    <a:cubicBezTo>
                      <a:pt x="1434" y="1"/>
                      <a:pt x="885" y="237"/>
                      <a:pt x="545" y="666"/>
                    </a:cubicBezTo>
                    <a:cubicBezTo>
                      <a:pt x="473" y="1605"/>
                      <a:pt x="243" y="2419"/>
                      <a:pt x="0" y="3331"/>
                    </a:cubicBezTo>
                    <a:cubicBezTo>
                      <a:pt x="318" y="3514"/>
                      <a:pt x="698" y="3540"/>
                      <a:pt x="1066" y="3540"/>
                    </a:cubicBezTo>
                    <a:cubicBezTo>
                      <a:pt x="1091" y="3540"/>
                      <a:pt x="1116" y="3540"/>
                      <a:pt x="1141" y="3540"/>
                    </a:cubicBezTo>
                    <a:cubicBezTo>
                      <a:pt x="1768" y="3537"/>
                      <a:pt x="2446" y="3485"/>
                      <a:pt x="2925" y="3081"/>
                    </a:cubicBezTo>
                    <a:cubicBezTo>
                      <a:pt x="3261" y="2797"/>
                      <a:pt x="3453" y="2372"/>
                      <a:pt x="3553" y="1943"/>
                    </a:cubicBezTo>
                    <a:cubicBezTo>
                      <a:pt x="3600" y="1738"/>
                      <a:pt x="3628" y="1529"/>
                      <a:pt x="3604" y="1320"/>
                    </a:cubicBezTo>
                    <a:cubicBezTo>
                      <a:pt x="3553" y="854"/>
                      <a:pt x="3234" y="440"/>
                      <a:pt x="2822" y="214"/>
                    </a:cubicBezTo>
                    <a:cubicBezTo>
                      <a:pt x="2564" y="70"/>
                      <a:pt x="2272" y="1"/>
                      <a:pt x="1978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7"/>
              <p:cNvSpPr/>
              <p:nvPr/>
            </p:nvSpPr>
            <p:spPr>
              <a:xfrm>
                <a:off x="2218569" y="1393893"/>
                <a:ext cx="16776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1" h="1514" extrusionOk="0">
                    <a:moveTo>
                      <a:pt x="2105" y="0"/>
                    </a:moveTo>
                    <a:cubicBezTo>
                      <a:pt x="1868" y="0"/>
                      <a:pt x="1632" y="37"/>
                      <a:pt x="1405" y="111"/>
                    </a:cubicBezTo>
                    <a:cubicBezTo>
                      <a:pt x="771" y="321"/>
                      <a:pt x="244" y="818"/>
                      <a:pt x="0" y="1437"/>
                    </a:cubicBezTo>
                    <a:lnTo>
                      <a:pt x="189" y="1513"/>
                    </a:lnTo>
                    <a:cubicBezTo>
                      <a:pt x="411" y="947"/>
                      <a:pt x="891" y="495"/>
                      <a:pt x="1467" y="307"/>
                    </a:cubicBezTo>
                    <a:cubicBezTo>
                      <a:pt x="1676" y="238"/>
                      <a:pt x="1895" y="204"/>
                      <a:pt x="2113" y="204"/>
                    </a:cubicBezTo>
                    <a:cubicBezTo>
                      <a:pt x="2498" y="204"/>
                      <a:pt x="2882" y="310"/>
                      <a:pt x="3210" y="516"/>
                    </a:cubicBezTo>
                    <a:lnTo>
                      <a:pt x="3320" y="345"/>
                    </a:lnTo>
                    <a:cubicBezTo>
                      <a:pt x="2957" y="118"/>
                      <a:pt x="2531" y="0"/>
                      <a:pt x="210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7"/>
              <p:cNvSpPr/>
              <p:nvPr/>
            </p:nvSpPr>
            <p:spPr>
              <a:xfrm>
                <a:off x="1455777" y="720059"/>
                <a:ext cx="868706" cy="1152601"/>
              </a:xfrm>
              <a:custGeom>
                <a:avLst/>
                <a:gdLst/>
                <a:ahLst/>
                <a:cxnLst/>
                <a:rect l="l" t="t" r="r" b="b"/>
                <a:pathLst>
                  <a:path w="17197" h="22817" extrusionOk="0">
                    <a:moveTo>
                      <a:pt x="6682" y="1"/>
                    </a:moveTo>
                    <a:cubicBezTo>
                      <a:pt x="6313" y="1"/>
                      <a:pt x="5996" y="25"/>
                      <a:pt x="5756" y="80"/>
                    </a:cubicBezTo>
                    <a:cubicBezTo>
                      <a:pt x="5303" y="186"/>
                      <a:pt x="4762" y="542"/>
                      <a:pt x="4203" y="1023"/>
                    </a:cubicBezTo>
                    <a:cubicBezTo>
                      <a:pt x="1411" y="3417"/>
                      <a:pt x="1" y="7051"/>
                      <a:pt x="312" y="10721"/>
                    </a:cubicBezTo>
                    <a:cubicBezTo>
                      <a:pt x="387" y="11625"/>
                      <a:pt x="542" y="12618"/>
                      <a:pt x="806" y="13690"/>
                    </a:cubicBezTo>
                    <a:cubicBezTo>
                      <a:pt x="1939" y="18280"/>
                      <a:pt x="3022" y="21528"/>
                      <a:pt x="8588" y="22816"/>
                    </a:cubicBezTo>
                    <a:cubicBezTo>
                      <a:pt x="8588" y="22816"/>
                      <a:pt x="15138" y="21165"/>
                      <a:pt x="16166" y="13228"/>
                    </a:cubicBezTo>
                    <a:cubicBezTo>
                      <a:pt x="17197" y="5287"/>
                      <a:pt x="14724" y="2091"/>
                      <a:pt x="14158" y="1526"/>
                    </a:cubicBezTo>
                    <a:cubicBezTo>
                      <a:pt x="13666" y="1034"/>
                      <a:pt x="9072" y="1"/>
                      <a:pt x="6682" y="1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7"/>
              <p:cNvSpPr/>
              <p:nvPr/>
            </p:nvSpPr>
            <p:spPr>
              <a:xfrm>
                <a:off x="1426175" y="652166"/>
                <a:ext cx="901087" cy="759493"/>
              </a:xfrm>
              <a:custGeom>
                <a:avLst/>
                <a:gdLst/>
                <a:ahLst/>
                <a:cxnLst/>
                <a:rect l="l" t="t" r="r" b="b"/>
                <a:pathLst>
                  <a:path w="17838" h="15035" extrusionOk="0">
                    <a:moveTo>
                      <a:pt x="8925" y="0"/>
                    </a:moveTo>
                    <a:cubicBezTo>
                      <a:pt x="8592" y="0"/>
                      <a:pt x="8256" y="28"/>
                      <a:pt x="7920" y="88"/>
                    </a:cubicBezTo>
                    <a:cubicBezTo>
                      <a:pt x="4197" y="753"/>
                      <a:pt x="2590" y="2363"/>
                      <a:pt x="1532" y="4008"/>
                    </a:cubicBezTo>
                    <a:cubicBezTo>
                      <a:pt x="473" y="5655"/>
                      <a:pt x="0" y="6950"/>
                      <a:pt x="0" y="8399"/>
                    </a:cubicBezTo>
                    <a:cubicBezTo>
                      <a:pt x="0" y="9848"/>
                      <a:pt x="79" y="12595"/>
                      <a:pt x="432" y="13496"/>
                    </a:cubicBezTo>
                    <a:cubicBezTo>
                      <a:pt x="785" y="14397"/>
                      <a:pt x="1392" y="15034"/>
                      <a:pt x="1392" y="15034"/>
                    </a:cubicBezTo>
                    <a:cubicBezTo>
                      <a:pt x="1392" y="15034"/>
                      <a:pt x="1532" y="11259"/>
                      <a:pt x="1532" y="9810"/>
                    </a:cubicBezTo>
                    <a:cubicBezTo>
                      <a:pt x="1532" y="9810"/>
                      <a:pt x="4002" y="6244"/>
                      <a:pt x="7842" y="4713"/>
                    </a:cubicBezTo>
                    <a:cubicBezTo>
                      <a:pt x="10471" y="3668"/>
                      <a:pt x="12549" y="3503"/>
                      <a:pt x="13625" y="3503"/>
                    </a:cubicBezTo>
                    <a:cubicBezTo>
                      <a:pt x="14121" y="3503"/>
                      <a:pt x="14404" y="3538"/>
                      <a:pt x="14429" y="3538"/>
                    </a:cubicBezTo>
                    <a:cubicBezTo>
                      <a:pt x="14508" y="3538"/>
                      <a:pt x="15512" y="12394"/>
                      <a:pt x="16752" y="14572"/>
                    </a:cubicBezTo>
                    <a:cubicBezTo>
                      <a:pt x="16752" y="14572"/>
                      <a:pt x="17605" y="12554"/>
                      <a:pt x="17721" y="10400"/>
                    </a:cubicBezTo>
                    <a:cubicBezTo>
                      <a:pt x="17838" y="8242"/>
                      <a:pt x="16820" y="4244"/>
                      <a:pt x="16074" y="3497"/>
                    </a:cubicBezTo>
                    <a:cubicBezTo>
                      <a:pt x="15397" y="2821"/>
                      <a:pt x="12286" y="0"/>
                      <a:pt x="892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7"/>
              <p:cNvSpPr/>
              <p:nvPr/>
            </p:nvSpPr>
            <p:spPr>
              <a:xfrm>
                <a:off x="2147796" y="811594"/>
                <a:ext cx="121590" cy="545714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0803" extrusionOk="0">
                    <a:moveTo>
                      <a:pt x="237" y="1"/>
                    </a:moveTo>
                    <a:cubicBezTo>
                      <a:pt x="221" y="1"/>
                      <a:pt x="204" y="12"/>
                      <a:pt x="203" y="33"/>
                    </a:cubicBezTo>
                    <a:cubicBezTo>
                      <a:pt x="0" y="1855"/>
                      <a:pt x="203" y="3756"/>
                      <a:pt x="552" y="5551"/>
                    </a:cubicBezTo>
                    <a:cubicBezTo>
                      <a:pt x="895" y="7298"/>
                      <a:pt x="1368" y="9254"/>
                      <a:pt x="2316" y="10782"/>
                    </a:cubicBezTo>
                    <a:cubicBezTo>
                      <a:pt x="2326" y="10796"/>
                      <a:pt x="2339" y="10802"/>
                      <a:pt x="2353" y="10802"/>
                    </a:cubicBezTo>
                    <a:cubicBezTo>
                      <a:pt x="2380" y="10802"/>
                      <a:pt x="2406" y="10779"/>
                      <a:pt x="2395" y="10748"/>
                    </a:cubicBezTo>
                    <a:cubicBezTo>
                      <a:pt x="1853" y="9039"/>
                      <a:pt x="1131" y="7456"/>
                      <a:pt x="761" y="5682"/>
                    </a:cubicBezTo>
                    <a:cubicBezTo>
                      <a:pt x="367" y="3797"/>
                      <a:pt x="323" y="1948"/>
                      <a:pt x="268" y="33"/>
                    </a:cubicBezTo>
                    <a:cubicBezTo>
                      <a:pt x="268" y="11"/>
                      <a:pt x="253" y="1"/>
                      <a:pt x="237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7"/>
              <p:cNvSpPr/>
              <p:nvPr/>
            </p:nvSpPr>
            <p:spPr>
              <a:xfrm>
                <a:off x="1542766" y="821849"/>
                <a:ext cx="611838" cy="310011"/>
              </a:xfrm>
              <a:custGeom>
                <a:avLst/>
                <a:gdLst/>
                <a:ahLst/>
                <a:cxnLst/>
                <a:rect l="l" t="t" r="r" b="b"/>
                <a:pathLst>
                  <a:path w="12112" h="6137" extrusionOk="0">
                    <a:moveTo>
                      <a:pt x="11391" y="0"/>
                    </a:moveTo>
                    <a:cubicBezTo>
                      <a:pt x="7066" y="0"/>
                      <a:pt x="2252" y="2334"/>
                      <a:pt x="18" y="6075"/>
                    </a:cubicBezTo>
                    <a:cubicBezTo>
                      <a:pt x="1" y="6102"/>
                      <a:pt x="26" y="6136"/>
                      <a:pt x="53" y="6136"/>
                    </a:cubicBezTo>
                    <a:cubicBezTo>
                      <a:pt x="63" y="6136"/>
                      <a:pt x="72" y="6132"/>
                      <a:pt x="80" y="6123"/>
                    </a:cubicBezTo>
                    <a:cubicBezTo>
                      <a:pt x="1571" y="4348"/>
                      <a:pt x="3119" y="2810"/>
                      <a:pt x="5201" y="1731"/>
                    </a:cubicBezTo>
                    <a:cubicBezTo>
                      <a:pt x="7339" y="628"/>
                      <a:pt x="9651" y="155"/>
                      <a:pt x="12042" y="121"/>
                    </a:cubicBezTo>
                    <a:cubicBezTo>
                      <a:pt x="12111" y="121"/>
                      <a:pt x="12111" y="21"/>
                      <a:pt x="12042" y="18"/>
                    </a:cubicBezTo>
                    <a:cubicBezTo>
                      <a:pt x="11827" y="6"/>
                      <a:pt x="11610" y="0"/>
                      <a:pt x="11391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7"/>
              <p:cNvSpPr/>
              <p:nvPr/>
            </p:nvSpPr>
            <p:spPr>
              <a:xfrm>
                <a:off x="2053129" y="1000929"/>
                <a:ext cx="115932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1083" extrusionOk="0">
                    <a:moveTo>
                      <a:pt x="366" y="1"/>
                    </a:moveTo>
                    <a:cubicBezTo>
                      <a:pt x="1" y="1"/>
                      <a:pt x="9" y="584"/>
                      <a:pt x="391" y="611"/>
                    </a:cubicBezTo>
                    <a:cubicBezTo>
                      <a:pt x="864" y="642"/>
                      <a:pt x="1299" y="789"/>
                      <a:pt x="1703" y="1036"/>
                    </a:cubicBezTo>
                    <a:cubicBezTo>
                      <a:pt x="1757" y="1068"/>
                      <a:pt x="1809" y="1082"/>
                      <a:pt x="1858" y="1082"/>
                    </a:cubicBezTo>
                    <a:cubicBezTo>
                      <a:pt x="2122" y="1082"/>
                      <a:pt x="2294" y="678"/>
                      <a:pt x="2012" y="505"/>
                    </a:cubicBezTo>
                    <a:cubicBezTo>
                      <a:pt x="1515" y="203"/>
                      <a:pt x="970" y="39"/>
                      <a:pt x="391" y="2"/>
                    </a:cubicBezTo>
                    <a:cubicBezTo>
                      <a:pt x="382" y="1"/>
                      <a:pt x="374" y="1"/>
                      <a:pt x="366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7"/>
              <p:cNvSpPr/>
              <p:nvPr/>
            </p:nvSpPr>
            <p:spPr>
              <a:xfrm>
                <a:off x="1580754" y="1000929"/>
                <a:ext cx="116134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083" extrusionOk="0">
                    <a:moveTo>
                      <a:pt x="1930" y="1"/>
                    </a:moveTo>
                    <a:cubicBezTo>
                      <a:pt x="1922" y="1"/>
                      <a:pt x="1913" y="1"/>
                      <a:pt x="1905" y="2"/>
                    </a:cubicBezTo>
                    <a:cubicBezTo>
                      <a:pt x="1325" y="39"/>
                      <a:pt x="781" y="203"/>
                      <a:pt x="284" y="505"/>
                    </a:cubicBezTo>
                    <a:cubicBezTo>
                      <a:pt x="1" y="678"/>
                      <a:pt x="175" y="1082"/>
                      <a:pt x="438" y="1082"/>
                    </a:cubicBezTo>
                    <a:cubicBezTo>
                      <a:pt x="487" y="1082"/>
                      <a:pt x="540" y="1068"/>
                      <a:pt x="592" y="1036"/>
                    </a:cubicBezTo>
                    <a:cubicBezTo>
                      <a:pt x="996" y="789"/>
                      <a:pt x="1432" y="642"/>
                      <a:pt x="1905" y="611"/>
                    </a:cubicBezTo>
                    <a:cubicBezTo>
                      <a:pt x="2286" y="584"/>
                      <a:pt x="2298" y="1"/>
                      <a:pt x="19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7"/>
              <p:cNvSpPr/>
              <p:nvPr/>
            </p:nvSpPr>
            <p:spPr>
              <a:xfrm>
                <a:off x="1527055" y="1236687"/>
                <a:ext cx="730649" cy="176802"/>
              </a:xfrm>
              <a:custGeom>
                <a:avLst/>
                <a:gdLst/>
                <a:ahLst/>
                <a:cxnLst/>
                <a:rect l="l" t="t" r="r" b="b"/>
                <a:pathLst>
                  <a:path w="14464" h="3500" extrusionOk="0">
                    <a:moveTo>
                      <a:pt x="5324" y="7"/>
                    </a:moveTo>
                    <a:cubicBezTo>
                      <a:pt x="4598" y="7"/>
                      <a:pt x="3869" y="28"/>
                      <a:pt x="3153" y="130"/>
                    </a:cubicBezTo>
                    <a:cubicBezTo>
                      <a:pt x="2214" y="260"/>
                      <a:pt x="980" y="346"/>
                      <a:pt x="296" y="1131"/>
                    </a:cubicBezTo>
                    <a:cubicBezTo>
                      <a:pt x="14" y="1456"/>
                      <a:pt x="0" y="1980"/>
                      <a:pt x="296" y="2302"/>
                    </a:cubicBezTo>
                    <a:cubicBezTo>
                      <a:pt x="936" y="2997"/>
                      <a:pt x="1923" y="3063"/>
                      <a:pt x="2783" y="3199"/>
                    </a:cubicBezTo>
                    <a:cubicBezTo>
                      <a:pt x="3872" y="3378"/>
                      <a:pt x="4971" y="3392"/>
                      <a:pt x="6071" y="3405"/>
                    </a:cubicBezTo>
                    <a:cubicBezTo>
                      <a:pt x="7369" y="3420"/>
                      <a:pt x="8676" y="3499"/>
                      <a:pt x="9980" y="3499"/>
                    </a:cubicBezTo>
                    <a:cubicBezTo>
                      <a:pt x="10812" y="3499"/>
                      <a:pt x="11644" y="3467"/>
                      <a:pt x="12470" y="3364"/>
                    </a:cubicBezTo>
                    <a:cubicBezTo>
                      <a:pt x="13850" y="3190"/>
                      <a:pt x="14464" y="815"/>
                      <a:pt x="12829" y="462"/>
                    </a:cubicBezTo>
                    <a:cubicBezTo>
                      <a:pt x="10671" y="0"/>
                      <a:pt x="8455" y="42"/>
                      <a:pt x="6266" y="14"/>
                    </a:cubicBezTo>
                    <a:cubicBezTo>
                      <a:pt x="5953" y="11"/>
                      <a:pt x="5639" y="7"/>
                      <a:pt x="5324" y="7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7"/>
              <p:cNvSpPr/>
              <p:nvPr/>
            </p:nvSpPr>
            <p:spPr>
              <a:xfrm>
                <a:off x="1771755" y="985067"/>
                <a:ext cx="117851" cy="474033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9384" extrusionOk="0">
                    <a:moveTo>
                      <a:pt x="118" y="1"/>
                    </a:moveTo>
                    <a:cubicBezTo>
                      <a:pt x="82" y="1"/>
                      <a:pt x="47" y="19"/>
                      <a:pt x="28" y="52"/>
                    </a:cubicBezTo>
                    <a:cubicBezTo>
                      <a:pt x="1" y="103"/>
                      <a:pt x="18" y="164"/>
                      <a:pt x="69" y="192"/>
                    </a:cubicBezTo>
                    <a:cubicBezTo>
                      <a:pt x="771" y="589"/>
                      <a:pt x="1186" y="1247"/>
                      <a:pt x="1405" y="1727"/>
                    </a:cubicBezTo>
                    <a:cubicBezTo>
                      <a:pt x="1655" y="2272"/>
                      <a:pt x="1823" y="2915"/>
                      <a:pt x="1929" y="3755"/>
                    </a:cubicBezTo>
                    <a:cubicBezTo>
                      <a:pt x="2127" y="5358"/>
                      <a:pt x="2076" y="7108"/>
                      <a:pt x="1762" y="9267"/>
                    </a:cubicBezTo>
                    <a:cubicBezTo>
                      <a:pt x="1754" y="9322"/>
                      <a:pt x="1792" y="9373"/>
                      <a:pt x="1847" y="9383"/>
                    </a:cubicBezTo>
                    <a:lnTo>
                      <a:pt x="1864" y="9383"/>
                    </a:lnTo>
                    <a:cubicBezTo>
                      <a:pt x="1912" y="9383"/>
                      <a:pt x="1956" y="9345"/>
                      <a:pt x="1963" y="9294"/>
                    </a:cubicBezTo>
                    <a:cubicBezTo>
                      <a:pt x="2279" y="7119"/>
                      <a:pt x="2333" y="5351"/>
                      <a:pt x="2132" y="3731"/>
                    </a:cubicBezTo>
                    <a:cubicBezTo>
                      <a:pt x="2063" y="3189"/>
                      <a:pt x="1933" y="2381"/>
                      <a:pt x="1590" y="1641"/>
                    </a:cubicBezTo>
                    <a:cubicBezTo>
                      <a:pt x="1357" y="1134"/>
                      <a:pt x="919" y="439"/>
                      <a:pt x="168" y="14"/>
                    </a:cubicBezTo>
                    <a:cubicBezTo>
                      <a:pt x="153" y="5"/>
                      <a:pt x="135" y="1"/>
                      <a:pt x="11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7"/>
              <p:cNvSpPr/>
              <p:nvPr/>
            </p:nvSpPr>
            <p:spPr>
              <a:xfrm>
                <a:off x="1878849" y="1508716"/>
                <a:ext cx="130026" cy="78399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1552" extrusionOk="0">
                    <a:moveTo>
                      <a:pt x="2385" y="1"/>
                    </a:moveTo>
                    <a:cubicBezTo>
                      <a:pt x="2194" y="445"/>
                      <a:pt x="1857" y="823"/>
                      <a:pt x="1433" y="1062"/>
                    </a:cubicBezTo>
                    <a:cubicBezTo>
                      <a:pt x="1098" y="1249"/>
                      <a:pt x="718" y="1347"/>
                      <a:pt x="338" y="1347"/>
                    </a:cubicBezTo>
                    <a:cubicBezTo>
                      <a:pt x="236" y="1347"/>
                      <a:pt x="134" y="1340"/>
                      <a:pt x="32" y="1326"/>
                    </a:cubicBezTo>
                    <a:lnTo>
                      <a:pt x="1" y="1528"/>
                    </a:lnTo>
                    <a:cubicBezTo>
                      <a:pt x="110" y="1545"/>
                      <a:pt x="224" y="1552"/>
                      <a:pt x="333" y="1552"/>
                    </a:cubicBezTo>
                    <a:cubicBezTo>
                      <a:pt x="752" y="1552"/>
                      <a:pt x="1169" y="1446"/>
                      <a:pt x="1533" y="1237"/>
                    </a:cubicBezTo>
                    <a:cubicBezTo>
                      <a:pt x="1995" y="976"/>
                      <a:pt x="2365" y="565"/>
                      <a:pt x="2573" y="79"/>
                    </a:cubicBezTo>
                    <a:lnTo>
                      <a:pt x="2385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7"/>
              <p:cNvSpPr/>
              <p:nvPr/>
            </p:nvSpPr>
            <p:spPr>
              <a:xfrm>
                <a:off x="1592322" y="1144748"/>
                <a:ext cx="157152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2602" extrusionOk="0">
                    <a:moveTo>
                      <a:pt x="1252" y="1"/>
                    </a:moveTo>
                    <a:cubicBezTo>
                      <a:pt x="453" y="1"/>
                      <a:pt x="39" y="570"/>
                      <a:pt x="21" y="1087"/>
                    </a:cubicBezTo>
                    <a:cubicBezTo>
                      <a:pt x="0" y="1680"/>
                      <a:pt x="631" y="2584"/>
                      <a:pt x="1459" y="2601"/>
                    </a:cubicBezTo>
                    <a:cubicBezTo>
                      <a:pt x="1469" y="2602"/>
                      <a:pt x="1478" y="2602"/>
                      <a:pt x="1488" y="2602"/>
                    </a:cubicBezTo>
                    <a:cubicBezTo>
                      <a:pt x="2302" y="2602"/>
                      <a:pt x="2924" y="2041"/>
                      <a:pt x="3110" y="1539"/>
                    </a:cubicBezTo>
                    <a:cubicBezTo>
                      <a:pt x="3110" y="1539"/>
                      <a:pt x="2809" y="268"/>
                      <a:pt x="1627" y="39"/>
                    </a:cubicBezTo>
                    <a:cubicBezTo>
                      <a:pt x="1494" y="13"/>
                      <a:pt x="1369" y="1"/>
                      <a:pt x="1252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7"/>
              <p:cNvSpPr/>
              <p:nvPr/>
            </p:nvSpPr>
            <p:spPr>
              <a:xfrm>
                <a:off x="1623289" y="1158236"/>
                <a:ext cx="103859" cy="94059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1862" extrusionOk="0">
                    <a:moveTo>
                      <a:pt x="1028" y="1"/>
                    </a:moveTo>
                    <a:cubicBezTo>
                      <a:pt x="611" y="1"/>
                      <a:pt x="231" y="282"/>
                      <a:pt x="124" y="707"/>
                    </a:cubicBezTo>
                    <a:cubicBezTo>
                      <a:pt x="0" y="1204"/>
                      <a:pt x="305" y="1710"/>
                      <a:pt x="802" y="1834"/>
                    </a:cubicBezTo>
                    <a:cubicBezTo>
                      <a:pt x="878" y="1852"/>
                      <a:pt x="953" y="1861"/>
                      <a:pt x="1028" y="1861"/>
                    </a:cubicBezTo>
                    <a:cubicBezTo>
                      <a:pt x="1446" y="1861"/>
                      <a:pt x="1824" y="1580"/>
                      <a:pt x="1929" y="1156"/>
                    </a:cubicBezTo>
                    <a:cubicBezTo>
                      <a:pt x="2056" y="659"/>
                      <a:pt x="1751" y="156"/>
                      <a:pt x="1254" y="28"/>
                    </a:cubicBezTo>
                    <a:cubicBezTo>
                      <a:pt x="1179" y="10"/>
                      <a:pt x="1103" y="1"/>
                      <a:pt x="102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7"/>
              <p:cNvSpPr/>
              <p:nvPr/>
            </p:nvSpPr>
            <p:spPr>
              <a:xfrm>
                <a:off x="1525944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578" y="0"/>
                    </a:moveTo>
                    <a:cubicBezTo>
                      <a:pt x="1789" y="0"/>
                      <a:pt x="952" y="287"/>
                      <a:pt x="280" y="706"/>
                    </a:cubicBezTo>
                    <a:cubicBezTo>
                      <a:pt x="1" y="882"/>
                      <a:pt x="174" y="1285"/>
                      <a:pt x="434" y="1285"/>
                    </a:cubicBezTo>
                    <a:cubicBezTo>
                      <a:pt x="483" y="1285"/>
                      <a:pt x="535" y="1270"/>
                      <a:pt x="588" y="1237"/>
                    </a:cubicBezTo>
                    <a:cubicBezTo>
                      <a:pt x="1166" y="877"/>
                      <a:pt x="1894" y="598"/>
                      <a:pt x="2571" y="598"/>
                    </a:cubicBezTo>
                    <a:cubicBezTo>
                      <a:pt x="3251" y="598"/>
                      <a:pt x="3878" y="879"/>
                      <a:pt x="4247" y="1641"/>
                    </a:cubicBezTo>
                    <a:cubicBezTo>
                      <a:pt x="4300" y="1751"/>
                      <a:pt x="4388" y="1797"/>
                      <a:pt x="4479" y="1797"/>
                    </a:cubicBezTo>
                    <a:cubicBezTo>
                      <a:pt x="4679" y="1797"/>
                      <a:pt x="4892" y="1576"/>
                      <a:pt x="4774" y="1332"/>
                    </a:cubicBezTo>
                    <a:cubicBezTo>
                      <a:pt x="4308" y="369"/>
                      <a:pt x="3473" y="0"/>
                      <a:pt x="257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7"/>
              <p:cNvSpPr/>
              <p:nvPr/>
            </p:nvSpPr>
            <p:spPr>
              <a:xfrm>
                <a:off x="1993419" y="1144748"/>
                <a:ext cx="157203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2602" extrusionOk="0">
                    <a:moveTo>
                      <a:pt x="1859" y="1"/>
                    </a:moveTo>
                    <a:cubicBezTo>
                      <a:pt x="1742" y="1"/>
                      <a:pt x="1617" y="13"/>
                      <a:pt x="1484" y="39"/>
                    </a:cubicBezTo>
                    <a:cubicBezTo>
                      <a:pt x="302" y="268"/>
                      <a:pt x="0" y="1539"/>
                      <a:pt x="0" y="1539"/>
                    </a:cubicBezTo>
                    <a:cubicBezTo>
                      <a:pt x="187" y="2041"/>
                      <a:pt x="808" y="2602"/>
                      <a:pt x="1624" y="2602"/>
                    </a:cubicBezTo>
                    <a:cubicBezTo>
                      <a:pt x="1633" y="2602"/>
                      <a:pt x="1643" y="2602"/>
                      <a:pt x="1652" y="2601"/>
                    </a:cubicBezTo>
                    <a:cubicBezTo>
                      <a:pt x="2481" y="2584"/>
                      <a:pt x="3111" y="1680"/>
                      <a:pt x="3091" y="1087"/>
                    </a:cubicBezTo>
                    <a:cubicBezTo>
                      <a:pt x="3073" y="570"/>
                      <a:pt x="2658" y="1"/>
                      <a:pt x="1859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7"/>
              <p:cNvSpPr/>
              <p:nvPr/>
            </p:nvSpPr>
            <p:spPr>
              <a:xfrm>
                <a:off x="2015899" y="1160004"/>
                <a:ext cx="103909" cy="94008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861" extrusionOk="0">
                    <a:moveTo>
                      <a:pt x="1028" y="0"/>
                    </a:moveTo>
                    <a:cubicBezTo>
                      <a:pt x="954" y="0"/>
                      <a:pt x="878" y="9"/>
                      <a:pt x="803" y="28"/>
                    </a:cubicBezTo>
                    <a:cubicBezTo>
                      <a:pt x="306" y="151"/>
                      <a:pt x="1" y="658"/>
                      <a:pt x="128" y="1155"/>
                    </a:cubicBezTo>
                    <a:cubicBezTo>
                      <a:pt x="232" y="1579"/>
                      <a:pt x="611" y="1861"/>
                      <a:pt x="1029" y="1861"/>
                    </a:cubicBezTo>
                    <a:cubicBezTo>
                      <a:pt x="1104" y="1861"/>
                      <a:pt x="1179" y="1852"/>
                      <a:pt x="1255" y="1833"/>
                    </a:cubicBezTo>
                    <a:cubicBezTo>
                      <a:pt x="1751" y="1710"/>
                      <a:pt x="2056" y="1203"/>
                      <a:pt x="1930" y="706"/>
                    </a:cubicBezTo>
                    <a:cubicBezTo>
                      <a:pt x="1825" y="282"/>
                      <a:pt x="1446" y="0"/>
                      <a:pt x="102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7"/>
              <p:cNvSpPr/>
              <p:nvPr/>
            </p:nvSpPr>
            <p:spPr>
              <a:xfrm>
                <a:off x="1969828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315" y="0"/>
                    </a:moveTo>
                    <a:cubicBezTo>
                      <a:pt x="1419" y="0"/>
                      <a:pt x="584" y="369"/>
                      <a:pt x="118" y="1332"/>
                    </a:cubicBezTo>
                    <a:cubicBezTo>
                      <a:pt x="0" y="1576"/>
                      <a:pt x="213" y="1797"/>
                      <a:pt x="413" y="1797"/>
                    </a:cubicBezTo>
                    <a:cubicBezTo>
                      <a:pt x="504" y="1797"/>
                      <a:pt x="592" y="1751"/>
                      <a:pt x="646" y="1641"/>
                    </a:cubicBezTo>
                    <a:cubicBezTo>
                      <a:pt x="1014" y="881"/>
                      <a:pt x="1642" y="600"/>
                      <a:pt x="2323" y="600"/>
                    </a:cubicBezTo>
                    <a:cubicBezTo>
                      <a:pt x="3000" y="600"/>
                      <a:pt x="3728" y="877"/>
                      <a:pt x="4304" y="1237"/>
                    </a:cubicBezTo>
                    <a:cubicBezTo>
                      <a:pt x="4358" y="1270"/>
                      <a:pt x="4410" y="1285"/>
                      <a:pt x="4460" y="1285"/>
                    </a:cubicBezTo>
                    <a:cubicBezTo>
                      <a:pt x="4721" y="1285"/>
                      <a:pt x="4892" y="882"/>
                      <a:pt x="4613" y="706"/>
                    </a:cubicBezTo>
                    <a:cubicBezTo>
                      <a:pt x="3940" y="287"/>
                      <a:pt x="3104" y="0"/>
                      <a:pt x="231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7"/>
              <p:cNvSpPr/>
              <p:nvPr/>
            </p:nvSpPr>
            <p:spPr>
              <a:xfrm>
                <a:off x="1345905" y="1067963"/>
                <a:ext cx="1041569" cy="246968"/>
              </a:xfrm>
              <a:custGeom>
                <a:avLst/>
                <a:gdLst/>
                <a:ahLst/>
                <a:cxnLst/>
                <a:rect l="l" t="t" r="r" b="b"/>
                <a:pathLst>
                  <a:path w="20619" h="4889" extrusionOk="0">
                    <a:moveTo>
                      <a:pt x="20475" y="353"/>
                    </a:moveTo>
                    <a:lnTo>
                      <a:pt x="20475" y="353"/>
                    </a:lnTo>
                    <a:cubicBezTo>
                      <a:pt x="20523" y="942"/>
                      <a:pt x="20516" y="1538"/>
                      <a:pt x="20469" y="2138"/>
                    </a:cubicBezTo>
                    <a:lnTo>
                      <a:pt x="20469" y="2138"/>
                    </a:lnTo>
                    <a:cubicBezTo>
                      <a:pt x="20567" y="1733"/>
                      <a:pt x="20619" y="1312"/>
                      <a:pt x="20619" y="877"/>
                    </a:cubicBezTo>
                    <a:cubicBezTo>
                      <a:pt x="20619" y="699"/>
                      <a:pt x="20564" y="517"/>
                      <a:pt x="20475" y="353"/>
                    </a:cubicBezTo>
                    <a:close/>
                    <a:moveTo>
                      <a:pt x="884" y="0"/>
                    </a:moveTo>
                    <a:lnTo>
                      <a:pt x="884" y="0"/>
                    </a:lnTo>
                    <a:cubicBezTo>
                      <a:pt x="359" y="459"/>
                      <a:pt x="0" y="1151"/>
                      <a:pt x="0" y="1819"/>
                    </a:cubicBezTo>
                    <a:cubicBezTo>
                      <a:pt x="0" y="3018"/>
                      <a:pt x="486" y="4104"/>
                      <a:pt x="1275" y="4889"/>
                    </a:cubicBezTo>
                    <a:cubicBezTo>
                      <a:pt x="1011" y="3488"/>
                      <a:pt x="860" y="2069"/>
                      <a:pt x="870" y="648"/>
                    </a:cubicBezTo>
                    <a:cubicBezTo>
                      <a:pt x="870" y="432"/>
                      <a:pt x="873" y="216"/>
                      <a:pt x="884" y="0"/>
                    </a:cubicBezTo>
                    <a:close/>
                  </a:path>
                </a:pathLst>
              </a:custGeom>
              <a:solidFill>
                <a:srgbClr val="FFFFFF">
                  <a:alpha val="3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7"/>
              <p:cNvSpPr/>
              <p:nvPr/>
            </p:nvSpPr>
            <p:spPr>
              <a:xfrm>
                <a:off x="1389349" y="1045787"/>
                <a:ext cx="993276" cy="303393"/>
              </a:xfrm>
              <a:custGeom>
                <a:avLst/>
                <a:gdLst/>
                <a:ahLst/>
                <a:cxnLst/>
                <a:rect l="l" t="t" r="r" b="b"/>
                <a:pathLst>
                  <a:path w="19663" h="6006" extrusionOk="0">
                    <a:moveTo>
                      <a:pt x="18241" y="28"/>
                    </a:moveTo>
                    <a:cubicBezTo>
                      <a:pt x="18402" y="967"/>
                      <a:pt x="18491" y="1888"/>
                      <a:pt x="18450" y="2608"/>
                    </a:cubicBezTo>
                    <a:cubicBezTo>
                      <a:pt x="18399" y="3574"/>
                      <a:pt x="18197" y="4512"/>
                      <a:pt x="17991" y="5255"/>
                    </a:cubicBezTo>
                    <a:cubicBezTo>
                      <a:pt x="18776" y="4556"/>
                      <a:pt x="19348" y="3628"/>
                      <a:pt x="19609" y="2577"/>
                    </a:cubicBezTo>
                    <a:cubicBezTo>
                      <a:pt x="19656" y="1977"/>
                      <a:pt x="19663" y="1381"/>
                      <a:pt x="19615" y="792"/>
                    </a:cubicBezTo>
                    <a:cubicBezTo>
                      <a:pt x="19598" y="765"/>
                      <a:pt x="19581" y="737"/>
                      <a:pt x="19560" y="706"/>
                    </a:cubicBezTo>
                    <a:cubicBezTo>
                      <a:pt x="19522" y="1302"/>
                      <a:pt x="19413" y="1895"/>
                      <a:pt x="19225" y="2464"/>
                    </a:cubicBezTo>
                    <a:cubicBezTo>
                      <a:pt x="19211" y="2512"/>
                      <a:pt x="19173" y="2532"/>
                      <a:pt x="19136" y="2532"/>
                    </a:cubicBezTo>
                    <a:cubicBezTo>
                      <a:pt x="19081" y="2532"/>
                      <a:pt x="19026" y="2485"/>
                      <a:pt x="19040" y="2412"/>
                    </a:cubicBezTo>
                    <a:cubicBezTo>
                      <a:pt x="19177" y="1737"/>
                      <a:pt x="19262" y="1066"/>
                      <a:pt x="19269" y="398"/>
                    </a:cubicBezTo>
                    <a:cubicBezTo>
                      <a:pt x="19173" y="326"/>
                      <a:pt x="19063" y="271"/>
                      <a:pt x="18951" y="237"/>
                    </a:cubicBezTo>
                    <a:lnTo>
                      <a:pt x="18241" y="28"/>
                    </a:lnTo>
                    <a:close/>
                    <a:moveTo>
                      <a:pt x="761" y="1"/>
                    </a:moveTo>
                    <a:lnTo>
                      <a:pt x="761" y="1"/>
                    </a:lnTo>
                    <a:cubicBezTo>
                      <a:pt x="493" y="96"/>
                      <a:pt x="243" y="247"/>
                      <a:pt x="24" y="439"/>
                    </a:cubicBezTo>
                    <a:cubicBezTo>
                      <a:pt x="13" y="655"/>
                      <a:pt x="10" y="871"/>
                      <a:pt x="10" y="1087"/>
                    </a:cubicBezTo>
                    <a:cubicBezTo>
                      <a:pt x="0" y="2508"/>
                      <a:pt x="151" y="3927"/>
                      <a:pt x="415" y="5328"/>
                    </a:cubicBezTo>
                    <a:cubicBezTo>
                      <a:pt x="674" y="5588"/>
                      <a:pt x="969" y="5818"/>
                      <a:pt x="1291" y="6006"/>
                    </a:cubicBezTo>
                    <a:cubicBezTo>
                      <a:pt x="1247" y="5906"/>
                      <a:pt x="1202" y="5807"/>
                      <a:pt x="1161" y="5704"/>
                    </a:cubicBezTo>
                    <a:cubicBezTo>
                      <a:pt x="808" y="4803"/>
                      <a:pt x="729" y="2056"/>
                      <a:pt x="729" y="607"/>
                    </a:cubicBezTo>
                    <a:cubicBezTo>
                      <a:pt x="729" y="401"/>
                      <a:pt x="740" y="203"/>
                      <a:pt x="76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7"/>
              <p:cNvSpPr/>
              <p:nvPr/>
            </p:nvSpPr>
            <p:spPr>
              <a:xfrm>
                <a:off x="2350416" y="1065842"/>
                <a:ext cx="27026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2136" extrusionOk="0">
                    <a:moveTo>
                      <a:pt x="244" y="1"/>
                    </a:moveTo>
                    <a:cubicBezTo>
                      <a:pt x="237" y="669"/>
                      <a:pt x="152" y="1340"/>
                      <a:pt x="15" y="2015"/>
                    </a:cubicBezTo>
                    <a:cubicBezTo>
                      <a:pt x="1" y="2088"/>
                      <a:pt x="56" y="2135"/>
                      <a:pt x="111" y="2135"/>
                    </a:cubicBezTo>
                    <a:cubicBezTo>
                      <a:pt x="148" y="2135"/>
                      <a:pt x="186" y="2115"/>
                      <a:pt x="200" y="2067"/>
                    </a:cubicBezTo>
                    <a:cubicBezTo>
                      <a:pt x="388" y="1498"/>
                      <a:pt x="497" y="905"/>
                      <a:pt x="535" y="309"/>
                    </a:cubicBezTo>
                    <a:cubicBezTo>
                      <a:pt x="456" y="192"/>
                      <a:pt x="357" y="86"/>
                      <a:pt x="2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7"/>
              <p:cNvSpPr/>
              <p:nvPr/>
            </p:nvSpPr>
            <p:spPr>
              <a:xfrm>
                <a:off x="1497958" y="1021034"/>
                <a:ext cx="755250" cy="357747"/>
              </a:xfrm>
              <a:custGeom>
                <a:avLst/>
                <a:gdLst/>
                <a:ahLst/>
                <a:cxnLst/>
                <a:rect l="l" t="t" r="r" b="b"/>
                <a:pathLst>
                  <a:path w="14951" h="7082" extrusionOk="0">
                    <a:moveTo>
                      <a:pt x="13375" y="11"/>
                    </a:moveTo>
                    <a:cubicBezTo>
                      <a:pt x="13437" y="518"/>
                      <a:pt x="13519" y="1025"/>
                      <a:pt x="13625" y="1536"/>
                    </a:cubicBezTo>
                    <a:cubicBezTo>
                      <a:pt x="13728" y="2029"/>
                      <a:pt x="13857" y="2508"/>
                      <a:pt x="14005" y="2978"/>
                    </a:cubicBezTo>
                    <a:cubicBezTo>
                      <a:pt x="14088" y="3057"/>
                      <a:pt x="14112" y="3160"/>
                      <a:pt x="14091" y="3255"/>
                    </a:cubicBezTo>
                    <a:cubicBezTo>
                      <a:pt x="14145" y="3427"/>
                      <a:pt x="14204" y="3598"/>
                      <a:pt x="14262" y="3765"/>
                    </a:cubicBezTo>
                    <a:cubicBezTo>
                      <a:pt x="14005" y="2553"/>
                      <a:pt x="13775" y="1220"/>
                      <a:pt x="13584" y="18"/>
                    </a:cubicBezTo>
                    <a:cubicBezTo>
                      <a:pt x="13546" y="15"/>
                      <a:pt x="13498" y="11"/>
                      <a:pt x="13443" y="11"/>
                    </a:cubicBezTo>
                    <a:close/>
                    <a:moveTo>
                      <a:pt x="12813" y="1"/>
                    </a:moveTo>
                    <a:cubicBezTo>
                      <a:pt x="12878" y="35"/>
                      <a:pt x="12940" y="69"/>
                      <a:pt x="13002" y="107"/>
                    </a:cubicBezTo>
                    <a:cubicBezTo>
                      <a:pt x="13286" y="282"/>
                      <a:pt x="13111" y="682"/>
                      <a:pt x="12850" y="682"/>
                    </a:cubicBezTo>
                    <a:cubicBezTo>
                      <a:pt x="12799" y="682"/>
                      <a:pt x="12748" y="668"/>
                      <a:pt x="12693" y="638"/>
                    </a:cubicBezTo>
                    <a:cubicBezTo>
                      <a:pt x="12289" y="391"/>
                      <a:pt x="11854" y="244"/>
                      <a:pt x="11381" y="213"/>
                    </a:cubicBezTo>
                    <a:cubicBezTo>
                      <a:pt x="11241" y="203"/>
                      <a:pt x="11148" y="118"/>
                      <a:pt x="11111" y="11"/>
                    </a:cubicBezTo>
                    <a:lnTo>
                      <a:pt x="6431" y="11"/>
                    </a:lnTo>
                    <a:cubicBezTo>
                      <a:pt x="6698" y="323"/>
                      <a:pt x="6883" y="655"/>
                      <a:pt x="7010" y="929"/>
                    </a:cubicBezTo>
                    <a:cubicBezTo>
                      <a:pt x="7353" y="1669"/>
                      <a:pt x="7483" y="2477"/>
                      <a:pt x="7552" y="3019"/>
                    </a:cubicBezTo>
                    <a:cubicBezTo>
                      <a:pt x="7572" y="3201"/>
                      <a:pt x="7593" y="3382"/>
                      <a:pt x="7609" y="3566"/>
                    </a:cubicBezTo>
                    <a:cubicBezTo>
                      <a:pt x="7901" y="3669"/>
                      <a:pt x="8123" y="3930"/>
                      <a:pt x="8178" y="4255"/>
                    </a:cubicBezTo>
                    <a:cubicBezTo>
                      <a:pt x="8181" y="4269"/>
                      <a:pt x="8185" y="4283"/>
                      <a:pt x="8189" y="4297"/>
                    </a:cubicBezTo>
                    <a:cubicBezTo>
                      <a:pt x="8795" y="4303"/>
                      <a:pt x="9401" y="4314"/>
                      <a:pt x="10007" y="4341"/>
                    </a:cubicBezTo>
                    <a:cubicBezTo>
                      <a:pt x="9928" y="4235"/>
                      <a:pt x="9863" y="4129"/>
                      <a:pt x="9822" y="4023"/>
                    </a:cubicBezTo>
                    <a:cubicBezTo>
                      <a:pt x="9799" y="4029"/>
                      <a:pt x="9778" y="4033"/>
                      <a:pt x="9754" y="4033"/>
                    </a:cubicBezTo>
                    <a:cubicBezTo>
                      <a:pt x="9555" y="4033"/>
                      <a:pt x="9343" y="3810"/>
                      <a:pt x="9459" y="3566"/>
                    </a:cubicBezTo>
                    <a:cubicBezTo>
                      <a:pt x="9925" y="2605"/>
                      <a:pt x="10761" y="2235"/>
                      <a:pt x="11655" y="2235"/>
                    </a:cubicBezTo>
                    <a:cubicBezTo>
                      <a:pt x="12354" y="2235"/>
                      <a:pt x="13090" y="2461"/>
                      <a:pt x="13714" y="2803"/>
                    </a:cubicBezTo>
                    <a:cubicBezTo>
                      <a:pt x="13604" y="2330"/>
                      <a:pt x="13505" y="1861"/>
                      <a:pt x="13416" y="1405"/>
                    </a:cubicBezTo>
                    <a:cubicBezTo>
                      <a:pt x="13327" y="946"/>
                      <a:pt x="13248" y="480"/>
                      <a:pt x="13183" y="11"/>
                    </a:cubicBezTo>
                    <a:cubicBezTo>
                      <a:pt x="13060" y="4"/>
                      <a:pt x="12937" y="1"/>
                      <a:pt x="12813" y="1"/>
                    </a:cubicBezTo>
                    <a:close/>
                    <a:moveTo>
                      <a:pt x="12758" y="3039"/>
                    </a:moveTo>
                    <a:cubicBezTo>
                      <a:pt x="12847" y="3197"/>
                      <a:pt x="12891" y="3368"/>
                      <a:pt x="12899" y="3536"/>
                    </a:cubicBezTo>
                    <a:cubicBezTo>
                      <a:pt x="12909" y="3851"/>
                      <a:pt x="12738" y="4252"/>
                      <a:pt x="12453" y="4560"/>
                    </a:cubicBezTo>
                    <a:cubicBezTo>
                      <a:pt x="12772" y="4608"/>
                      <a:pt x="13090" y="4667"/>
                      <a:pt x="13405" y="4731"/>
                    </a:cubicBezTo>
                    <a:cubicBezTo>
                      <a:pt x="14433" y="4954"/>
                      <a:pt x="14570" y="5975"/>
                      <a:pt x="14190" y="6746"/>
                    </a:cubicBezTo>
                    <a:cubicBezTo>
                      <a:pt x="14454" y="6646"/>
                      <a:pt x="14711" y="6526"/>
                      <a:pt x="14951" y="6386"/>
                    </a:cubicBezTo>
                    <a:cubicBezTo>
                      <a:pt x="14910" y="6266"/>
                      <a:pt x="14869" y="6140"/>
                      <a:pt x="14828" y="6009"/>
                    </a:cubicBezTo>
                    <a:cubicBezTo>
                      <a:pt x="14430" y="5228"/>
                      <a:pt x="14132" y="4368"/>
                      <a:pt x="13895" y="3502"/>
                    </a:cubicBezTo>
                    <a:cubicBezTo>
                      <a:pt x="13865" y="3512"/>
                      <a:pt x="13834" y="3519"/>
                      <a:pt x="13803" y="3519"/>
                    </a:cubicBezTo>
                    <a:cubicBezTo>
                      <a:pt x="13751" y="3519"/>
                      <a:pt x="13700" y="3502"/>
                      <a:pt x="13645" y="3471"/>
                    </a:cubicBezTo>
                    <a:cubicBezTo>
                      <a:pt x="13375" y="3299"/>
                      <a:pt x="13073" y="3149"/>
                      <a:pt x="12758" y="3039"/>
                    </a:cubicBezTo>
                    <a:close/>
                    <a:moveTo>
                      <a:pt x="3817" y="11"/>
                    </a:moveTo>
                    <a:cubicBezTo>
                      <a:pt x="3776" y="118"/>
                      <a:pt x="3687" y="203"/>
                      <a:pt x="3544" y="213"/>
                    </a:cubicBezTo>
                    <a:cubicBezTo>
                      <a:pt x="3174" y="237"/>
                      <a:pt x="2824" y="333"/>
                      <a:pt x="2495" y="494"/>
                    </a:cubicBezTo>
                    <a:cubicBezTo>
                      <a:pt x="1968" y="1025"/>
                      <a:pt x="1464" y="1590"/>
                      <a:pt x="967" y="2180"/>
                    </a:cubicBezTo>
                    <a:cubicBezTo>
                      <a:pt x="960" y="2189"/>
                      <a:pt x="950" y="2193"/>
                      <a:pt x="940" y="2193"/>
                    </a:cubicBezTo>
                    <a:cubicBezTo>
                      <a:pt x="913" y="2193"/>
                      <a:pt x="885" y="2159"/>
                      <a:pt x="905" y="2132"/>
                    </a:cubicBezTo>
                    <a:cubicBezTo>
                      <a:pt x="1214" y="1614"/>
                      <a:pt x="1574" y="1121"/>
                      <a:pt x="1971" y="662"/>
                    </a:cubicBezTo>
                    <a:cubicBezTo>
                      <a:pt x="1912" y="635"/>
                      <a:pt x="1861" y="586"/>
                      <a:pt x="1827" y="532"/>
                    </a:cubicBezTo>
                    <a:cubicBezTo>
                      <a:pt x="728" y="1614"/>
                      <a:pt x="111" y="2508"/>
                      <a:pt x="111" y="2508"/>
                    </a:cubicBezTo>
                    <a:cubicBezTo>
                      <a:pt x="111" y="3522"/>
                      <a:pt x="42" y="5677"/>
                      <a:pt x="1" y="6876"/>
                    </a:cubicBezTo>
                    <a:cubicBezTo>
                      <a:pt x="419" y="7010"/>
                      <a:pt x="864" y="7081"/>
                      <a:pt x="1324" y="7081"/>
                    </a:cubicBezTo>
                    <a:lnTo>
                      <a:pt x="1607" y="7081"/>
                    </a:lnTo>
                    <a:cubicBezTo>
                      <a:pt x="1337" y="6965"/>
                      <a:pt x="1084" y="6804"/>
                      <a:pt x="872" y="6571"/>
                    </a:cubicBezTo>
                    <a:cubicBezTo>
                      <a:pt x="576" y="6249"/>
                      <a:pt x="590" y="5725"/>
                      <a:pt x="872" y="5400"/>
                    </a:cubicBezTo>
                    <a:cubicBezTo>
                      <a:pt x="1255" y="4961"/>
                      <a:pt x="1806" y="4742"/>
                      <a:pt x="2382" y="4611"/>
                    </a:cubicBezTo>
                    <a:cubicBezTo>
                      <a:pt x="2070" y="4293"/>
                      <a:pt x="1879" y="3868"/>
                      <a:pt x="1889" y="3536"/>
                    </a:cubicBezTo>
                    <a:cubicBezTo>
                      <a:pt x="1895" y="3368"/>
                      <a:pt x="1944" y="3197"/>
                      <a:pt x="2032" y="3036"/>
                    </a:cubicBezTo>
                    <a:lnTo>
                      <a:pt x="2032" y="3036"/>
                    </a:lnTo>
                    <a:cubicBezTo>
                      <a:pt x="1718" y="3149"/>
                      <a:pt x="1413" y="3299"/>
                      <a:pt x="1142" y="3471"/>
                    </a:cubicBezTo>
                    <a:cubicBezTo>
                      <a:pt x="1090" y="3502"/>
                      <a:pt x="1036" y="3519"/>
                      <a:pt x="988" y="3519"/>
                    </a:cubicBezTo>
                    <a:cubicBezTo>
                      <a:pt x="728" y="3519"/>
                      <a:pt x="556" y="3118"/>
                      <a:pt x="834" y="2940"/>
                    </a:cubicBezTo>
                    <a:cubicBezTo>
                      <a:pt x="1505" y="2522"/>
                      <a:pt x="2341" y="2235"/>
                      <a:pt x="3133" y="2235"/>
                    </a:cubicBezTo>
                    <a:cubicBezTo>
                      <a:pt x="4026" y="2235"/>
                      <a:pt x="4862" y="2605"/>
                      <a:pt x="5328" y="3566"/>
                    </a:cubicBezTo>
                    <a:cubicBezTo>
                      <a:pt x="5444" y="3810"/>
                      <a:pt x="5232" y="4033"/>
                      <a:pt x="5033" y="4033"/>
                    </a:cubicBezTo>
                    <a:cubicBezTo>
                      <a:pt x="5009" y="4033"/>
                      <a:pt x="4989" y="4029"/>
                      <a:pt x="4968" y="4023"/>
                    </a:cubicBezTo>
                    <a:cubicBezTo>
                      <a:pt x="4927" y="4115"/>
                      <a:pt x="4875" y="4208"/>
                      <a:pt x="4811" y="4300"/>
                    </a:cubicBezTo>
                    <a:cubicBezTo>
                      <a:pt x="5163" y="4279"/>
                      <a:pt x="5520" y="4276"/>
                      <a:pt x="5873" y="4276"/>
                    </a:cubicBezTo>
                    <a:cubicBezTo>
                      <a:pt x="6054" y="4276"/>
                      <a:pt x="6236" y="4276"/>
                      <a:pt x="6417" y="4279"/>
                    </a:cubicBezTo>
                    <a:cubicBezTo>
                      <a:pt x="6417" y="4269"/>
                      <a:pt x="6417" y="4262"/>
                      <a:pt x="6421" y="4255"/>
                    </a:cubicBezTo>
                    <a:cubicBezTo>
                      <a:pt x="6493" y="3838"/>
                      <a:pt x="6842" y="3522"/>
                      <a:pt x="7267" y="3522"/>
                    </a:cubicBezTo>
                    <a:lnTo>
                      <a:pt x="7335" y="3522"/>
                    </a:lnTo>
                    <a:cubicBezTo>
                      <a:pt x="7356" y="3522"/>
                      <a:pt x="7376" y="3522"/>
                      <a:pt x="7400" y="3525"/>
                    </a:cubicBezTo>
                    <a:cubicBezTo>
                      <a:pt x="7383" y="3365"/>
                      <a:pt x="7367" y="3204"/>
                      <a:pt x="7349" y="3043"/>
                    </a:cubicBezTo>
                    <a:cubicBezTo>
                      <a:pt x="7243" y="2203"/>
                      <a:pt x="7075" y="1560"/>
                      <a:pt x="6825" y="1015"/>
                    </a:cubicBezTo>
                    <a:cubicBezTo>
                      <a:pt x="6688" y="714"/>
                      <a:pt x="6472" y="344"/>
                      <a:pt x="6160" y="11"/>
                    </a:cubicBezTo>
                    <a:close/>
                  </a:path>
                </a:pathLst>
              </a:custGeom>
              <a:solidFill>
                <a:srgbClr val="FFD2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7"/>
              <p:cNvSpPr/>
              <p:nvPr/>
            </p:nvSpPr>
            <p:spPr>
              <a:xfrm>
                <a:off x="1426175" y="1021034"/>
                <a:ext cx="897298" cy="347341"/>
              </a:xfrm>
              <a:custGeom>
                <a:avLst/>
                <a:gdLst/>
                <a:ahLst/>
                <a:cxnLst/>
                <a:rect l="l" t="t" r="r" b="b"/>
                <a:pathLst>
                  <a:path w="17763" h="6876" extrusionOk="0">
                    <a:moveTo>
                      <a:pt x="15005" y="18"/>
                    </a:moveTo>
                    <a:lnTo>
                      <a:pt x="15005" y="18"/>
                    </a:lnTo>
                    <a:cubicBezTo>
                      <a:pt x="15196" y="1220"/>
                      <a:pt x="15426" y="2553"/>
                      <a:pt x="15683" y="3765"/>
                    </a:cubicBezTo>
                    <a:cubicBezTo>
                      <a:pt x="15971" y="4602"/>
                      <a:pt x="16290" y="5420"/>
                      <a:pt x="16570" y="6266"/>
                    </a:cubicBezTo>
                    <a:cubicBezTo>
                      <a:pt x="16817" y="6112"/>
                      <a:pt x="17046" y="5938"/>
                      <a:pt x="17262" y="5745"/>
                    </a:cubicBezTo>
                    <a:cubicBezTo>
                      <a:pt x="17468" y="5002"/>
                      <a:pt x="17670" y="4064"/>
                      <a:pt x="17721" y="3098"/>
                    </a:cubicBezTo>
                    <a:cubicBezTo>
                      <a:pt x="17762" y="2378"/>
                      <a:pt x="17673" y="1457"/>
                      <a:pt x="17512" y="518"/>
                    </a:cubicBezTo>
                    <a:lnTo>
                      <a:pt x="17221" y="432"/>
                    </a:lnTo>
                    <a:cubicBezTo>
                      <a:pt x="16522" y="230"/>
                      <a:pt x="15810" y="100"/>
                      <a:pt x="15093" y="39"/>
                    </a:cubicBezTo>
                    <a:cubicBezTo>
                      <a:pt x="15070" y="31"/>
                      <a:pt x="15043" y="25"/>
                      <a:pt x="15005" y="18"/>
                    </a:cubicBezTo>
                    <a:close/>
                    <a:moveTo>
                      <a:pt x="16249" y="6009"/>
                    </a:moveTo>
                    <a:lnTo>
                      <a:pt x="16249" y="6009"/>
                    </a:lnTo>
                    <a:cubicBezTo>
                      <a:pt x="16290" y="6140"/>
                      <a:pt x="16331" y="6266"/>
                      <a:pt x="16372" y="6386"/>
                    </a:cubicBezTo>
                    <a:cubicBezTo>
                      <a:pt x="16393" y="6376"/>
                      <a:pt x="16413" y="6366"/>
                      <a:pt x="16434" y="6352"/>
                    </a:cubicBezTo>
                    <a:cubicBezTo>
                      <a:pt x="16368" y="6238"/>
                      <a:pt x="16306" y="6126"/>
                      <a:pt x="16249" y="6009"/>
                    </a:cubicBezTo>
                    <a:close/>
                    <a:moveTo>
                      <a:pt x="3439" y="1"/>
                    </a:moveTo>
                    <a:cubicBezTo>
                      <a:pt x="3378" y="1"/>
                      <a:pt x="3320" y="4"/>
                      <a:pt x="3169" y="11"/>
                    </a:cubicBezTo>
                    <a:cubicBezTo>
                      <a:pt x="2885" y="11"/>
                      <a:pt x="2381" y="39"/>
                      <a:pt x="2381" y="39"/>
                    </a:cubicBezTo>
                    <a:cubicBezTo>
                      <a:pt x="1655" y="97"/>
                      <a:pt x="932" y="227"/>
                      <a:pt x="223" y="432"/>
                    </a:cubicBezTo>
                    <a:lnTo>
                      <a:pt x="124" y="463"/>
                    </a:lnTo>
                    <a:cubicBezTo>
                      <a:pt x="93" y="470"/>
                      <a:pt x="62" y="480"/>
                      <a:pt x="32" y="491"/>
                    </a:cubicBezTo>
                    <a:cubicBezTo>
                      <a:pt x="11" y="693"/>
                      <a:pt x="0" y="891"/>
                      <a:pt x="0" y="1097"/>
                    </a:cubicBezTo>
                    <a:cubicBezTo>
                      <a:pt x="0" y="2546"/>
                      <a:pt x="79" y="5293"/>
                      <a:pt x="432" y="6194"/>
                    </a:cubicBezTo>
                    <a:cubicBezTo>
                      <a:pt x="473" y="6297"/>
                      <a:pt x="518" y="6396"/>
                      <a:pt x="562" y="6496"/>
                    </a:cubicBezTo>
                    <a:cubicBezTo>
                      <a:pt x="833" y="6650"/>
                      <a:pt x="1121" y="6780"/>
                      <a:pt x="1422" y="6876"/>
                    </a:cubicBezTo>
                    <a:cubicBezTo>
                      <a:pt x="1463" y="5677"/>
                      <a:pt x="1532" y="3522"/>
                      <a:pt x="1532" y="2508"/>
                    </a:cubicBezTo>
                    <a:cubicBezTo>
                      <a:pt x="1532" y="2508"/>
                      <a:pt x="2149" y="1614"/>
                      <a:pt x="3248" y="532"/>
                    </a:cubicBezTo>
                    <a:cubicBezTo>
                      <a:pt x="3169" y="398"/>
                      <a:pt x="3176" y="213"/>
                      <a:pt x="3344" y="107"/>
                    </a:cubicBezTo>
                    <a:cubicBezTo>
                      <a:pt x="3406" y="72"/>
                      <a:pt x="3467" y="35"/>
                      <a:pt x="3529" y="4"/>
                    </a:cubicBezTo>
                    <a:cubicBezTo>
                      <a:pt x="3495" y="1"/>
                      <a:pt x="3467" y="1"/>
                      <a:pt x="3439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7"/>
              <p:cNvSpPr/>
              <p:nvPr/>
            </p:nvSpPr>
            <p:spPr>
              <a:xfrm>
                <a:off x="2163911" y="1021539"/>
                <a:ext cx="99363" cy="320366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6342" extrusionOk="0">
                    <a:moveTo>
                      <a:pt x="0" y="1"/>
                    </a:moveTo>
                    <a:cubicBezTo>
                      <a:pt x="65" y="470"/>
                      <a:pt x="144" y="936"/>
                      <a:pt x="233" y="1395"/>
                    </a:cubicBezTo>
                    <a:cubicBezTo>
                      <a:pt x="322" y="1851"/>
                      <a:pt x="421" y="2320"/>
                      <a:pt x="531" y="2793"/>
                    </a:cubicBezTo>
                    <a:cubicBezTo>
                      <a:pt x="613" y="2837"/>
                      <a:pt x="692" y="2882"/>
                      <a:pt x="771" y="2930"/>
                    </a:cubicBezTo>
                    <a:cubicBezTo>
                      <a:pt x="788" y="2944"/>
                      <a:pt x="805" y="2954"/>
                      <a:pt x="822" y="2968"/>
                    </a:cubicBezTo>
                    <a:cubicBezTo>
                      <a:pt x="674" y="2498"/>
                      <a:pt x="545" y="2019"/>
                      <a:pt x="442" y="1526"/>
                    </a:cubicBezTo>
                    <a:cubicBezTo>
                      <a:pt x="336" y="1015"/>
                      <a:pt x="254" y="508"/>
                      <a:pt x="192" y="1"/>
                    </a:cubicBezTo>
                    <a:close/>
                    <a:moveTo>
                      <a:pt x="908" y="3245"/>
                    </a:moveTo>
                    <a:cubicBezTo>
                      <a:pt x="887" y="3355"/>
                      <a:pt x="812" y="3450"/>
                      <a:pt x="712" y="3492"/>
                    </a:cubicBezTo>
                    <a:cubicBezTo>
                      <a:pt x="949" y="4358"/>
                      <a:pt x="1247" y="5218"/>
                      <a:pt x="1645" y="5999"/>
                    </a:cubicBezTo>
                    <a:cubicBezTo>
                      <a:pt x="1702" y="6116"/>
                      <a:pt x="1764" y="6228"/>
                      <a:pt x="1830" y="6342"/>
                    </a:cubicBezTo>
                    <a:cubicBezTo>
                      <a:pt x="1877" y="6315"/>
                      <a:pt x="1922" y="6287"/>
                      <a:pt x="1966" y="6256"/>
                    </a:cubicBezTo>
                    <a:cubicBezTo>
                      <a:pt x="1686" y="5410"/>
                      <a:pt x="1367" y="4592"/>
                      <a:pt x="1079" y="3755"/>
                    </a:cubicBezTo>
                    <a:cubicBezTo>
                      <a:pt x="1021" y="3588"/>
                      <a:pt x="962" y="3417"/>
                      <a:pt x="908" y="3245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7"/>
              <p:cNvSpPr/>
              <p:nvPr/>
            </p:nvSpPr>
            <p:spPr>
              <a:xfrm>
                <a:off x="1542614" y="1045989"/>
                <a:ext cx="81430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700" extrusionOk="0">
                    <a:moveTo>
                      <a:pt x="1611" y="0"/>
                    </a:moveTo>
                    <a:lnTo>
                      <a:pt x="1611" y="0"/>
                    </a:lnTo>
                    <a:cubicBezTo>
                      <a:pt x="1522" y="41"/>
                      <a:pt x="1433" y="89"/>
                      <a:pt x="1347" y="144"/>
                    </a:cubicBezTo>
                    <a:cubicBezTo>
                      <a:pt x="1296" y="174"/>
                      <a:pt x="1241" y="188"/>
                      <a:pt x="1193" y="188"/>
                    </a:cubicBezTo>
                    <a:cubicBezTo>
                      <a:pt x="1155" y="188"/>
                      <a:pt x="1121" y="182"/>
                      <a:pt x="1087" y="168"/>
                    </a:cubicBezTo>
                    <a:cubicBezTo>
                      <a:pt x="690" y="627"/>
                      <a:pt x="330" y="1120"/>
                      <a:pt x="21" y="1638"/>
                    </a:cubicBezTo>
                    <a:cubicBezTo>
                      <a:pt x="1" y="1665"/>
                      <a:pt x="29" y="1699"/>
                      <a:pt x="56" y="1699"/>
                    </a:cubicBezTo>
                    <a:cubicBezTo>
                      <a:pt x="66" y="1699"/>
                      <a:pt x="76" y="1695"/>
                      <a:pt x="83" y="1686"/>
                    </a:cubicBezTo>
                    <a:cubicBezTo>
                      <a:pt x="580" y="1096"/>
                      <a:pt x="1084" y="531"/>
                      <a:pt x="161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7"/>
              <p:cNvSpPr/>
              <p:nvPr/>
            </p:nvSpPr>
            <p:spPr>
              <a:xfrm>
                <a:off x="2059191" y="1021034"/>
                <a:ext cx="109971" cy="34502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683" extrusionOk="0">
                    <a:moveTo>
                      <a:pt x="1648" y="1"/>
                    </a:moveTo>
                    <a:cubicBezTo>
                      <a:pt x="1501" y="1"/>
                      <a:pt x="1354" y="4"/>
                      <a:pt x="1206" y="11"/>
                    </a:cubicBezTo>
                    <a:lnTo>
                      <a:pt x="1" y="11"/>
                    </a:lnTo>
                    <a:cubicBezTo>
                      <a:pt x="38" y="118"/>
                      <a:pt x="131" y="203"/>
                      <a:pt x="271" y="213"/>
                    </a:cubicBezTo>
                    <a:cubicBezTo>
                      <a:pt x="744" y="244"/>
                      <a:pt x="1179" y="391"/>
                      <a:pt x="1583" y="638"/>
                    </a:cubicBezTo>
                    <a:cubicBezTo>
                      <a:pt x="1638" y="668"/>
                      <a:pt x="1689" y="682"/>
                      <a:pt x="1740" y="682"/>
                    </a:cubicBezTo>
                    <a:cubicBezTo>
                      <a:pt x="2001" y="682"/>
                      <a:pt x="2176" y="282"/>
                      <a:pt x="1892" y="107"/>
                    </a:cubicBezTo>
                    <a:cubicBezTo>
                      <a:pt x="1830" y="69"/>
                      <a:pt x="1768" y="35"/>
                      <a:pt x="1703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7"/>
              <p:cNvSpPr/>
              <p:nvPr/>
            </p:nvSpPr>
            <p:spPr>
              <a:xfrm>
                <a:off x="1586210" y="1021236"/>
                <a:ext cx="104617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679" extrusionOk="0">
                    <a:moveTo>
                      <a:pt x="361" y="0"/>
                    </a:moveTo>
                    <a:cubicBezTo>
                      <a:pt x="299" y="31"/>
                      <a:pt x="238" y="68"/>
                      <a:pt x="176" y="103"/>
                    </a:cubicBezTo>
                    <a:cubicBezTo>
                      <a:pt x="8" y="209"/>
                      <a:pt x="1" y="394"/>
                      <a:pt x="80" y="528"/>
                    </a:cubicBezTo>
                    <a:cubicBezTo>
                      <a:pt x="114" y="582"/>
                      <a:pt x="165" y="631"/>
                      <a:pt x="224" y="658"/>
                    </a:cubicBezTo>
                    <a:cubicBezTo>
                      <a:pt x="258" y="672"/>
                      <a:pt x="292" y="678"/>
                      <a:pt x="330" y="678"/>
                    </a:cubicBezTo>
                    <a:cubicBezTo>
                      <a:pt x="378" y="678"/>
                      <a:pt x="433" y="664"/>
                      <a:pt x="484" y="634"/>
                    </a:cubicBezTo>
                    <a:cubicBezTo>
                      <a:pt x="570" y="579"/>
                      <a:pt x="659" y="531"/>
                      <a:pt x="748" y="490"/>
                    </a:cubicBezTo>
                    <a:cubicBezTo>
                      <a:pt x="1077" y="329"/>
                      <a:pt x="1427" y="233"/>
                      <a:pt x="1797" y="209"/>
                    </a:cubicBezTo>
                    <a:cubicBezTo>
                      <a:pt x="1940" y="199"/>
                      <a:pt x="2029" y="114"/>
                      <a:pt x="2070" y="7"/>
                    </a:cubicBezTo>
                    <a:lnTo>
                      <a:pt x="539" y="7"/>
                    </a:lnTo>
                    <a:cubicBezTo>
                      <a:pt x="456" y="3"/>
                      <a:pt x="402" y="0"/>
                      <a:pt x="36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7"/>
              <p:cNvSpPr/>
              <p:nvPr/>
            </p:nvSpPr>
            <p:spPr>
              <a:xfrm>
                <a:off x="1527055" y="1237041"/>
                <a:ext cx="706957" cy="141745"/>
              </a:xfrm>
              <a:custGeom>
                <a:avLst/>
                <a:gdLst/>
                <a:ahLst/>
                <a:cxnLst/>
                <a:rect l="l" t="t" r="r" b="b"/>
                <a:pathLst>
                  <a:path w="13995" h="2806" extrusionOk="0">
                    <a:moveTo>
                      <a:pt x="5297" y="0"/>
                    </a:moveTo>
                    <a:cubicBezTo>
                      <a:pt x="4944" y="0"/>
                      <a:pt x="4587" y="3"/>
                      <a:pt x="4235" y="24"/>
                    </a:cubicBezTo>
                    <a:cubicBezTo>
                      <a:pt x="3954" y="418"/>
                      <a:pt x="3430" y="774"/>
                      <a:pt x="2783" y="774"/>
                    </a:cubicBezTo>
                    <a:lnTo>
                      <a:pt x="2751" y="774"/>
                    </a:lnTo>
                    <a:cubicBezTo>
                      <a:pt x="2385" y="767"/>
                      <a:pt x="2056" y="585"/>
                      <a:pt x="1806" y="335"/>
                    </a:cubicBezTo>
                    <a:cubicBezTo>
                      <a:pt x="1230" y="466"/>
                      <a:pt x="679" y="685"/>
                      <a:pt x="296" y="1124"/>
                    </a:cubicBezTo>
                    <a:cubicBezTo>
                      <a:pt x="14" y="1449"/>
                      <a:pt x="0" y="1973"/>
                      <a:pt x="296" y="2295"/>
                    </a:cubicBezTo>
                    <a:cubicBezTo>
                      <a:pt x="508" y="2528"/>
                      <a:pt x="761" y="2689"/>
                      <a:pt x="1031" y="2805"/>
                    </a:cubicBezTo>
                    <a:lnTo>
                      <a:pt x="1693" y="2805"/>
                    </a:lnTo>
                    <a:cubicBezTo>
                      <a:pt x="3762" y="2805"/>
                      <a:pt x="5482" y="1962"/>
                      <a:pt x="5841" y="3"/>
                    </a:cubicBezTo>
                    <a:cubicBezTo>
                      <a:pt x="5660" y="0"/>
                      <a:pt x="5478" y="0"/>
                      <a:pt x="5297" y="0"/>
                    </a:cubicBezTo>
                    <a:close/>
                    <a:moveTo>
                      <a:pt x="7613" y="21"/>
                    </a:moveTo>
                    <a:lnTo>
                      <a:pt x="7613" y="21"/>
                    </a:lnTo>
                    <a:cubicBezTo>
                      <a:pt x="7975" y="1970"/>
                      <a:pt x="9692" y="2805"/>
                      <a:pt x="11754" y="2805"/>
                    </a:cubicBezTo>
                    <a:cubicBezTo>
                      <a:pt x="12408" y="2805"/>
                      <a:pt x="13035" y="2689"/>
                      <a:pt x="13614" y="2470"/>
                    </a:cubicBezTo>
                    <a:cubicBezTo>
                      <a:pt x="13994" y="1699"/>
                      <a:pt x="13857" y="678"/>
                      <a:pt x="12829" y="455"/>
                    </a:cubicBezTo>
                    <a:cubicBezTo>
                      <a:pt x="12514" y="391"/>
                      <a:pt x="12196" y="332"/>
                      <a:pt x="11877" y="284"/>
                    </a:cubicBezTo>
                    <a:cubicBezTo>
                      <a:pt x="11624" y="562"/>
                      <a:pt x="11278" y="767"/>
                      <a:pt x="10884" y="774"/>
                    </a:cubicBezTo>
                    <a:lnTo>
                      <a:pt x="10853" y="774"/>
                    </a:lnTo>
                    <a:cubicBezTo>
                      <a:pt x="10230" y="774"/>
                      <a:pt x="9719" y="446"/>
                      <a:pt x="9431" y="65"/>
                    </a:cubicBezTo>
                    <a:cubicBezTo>
                      <a:pt x="8825" y="38"/>
                      <a:pt x="8219" y="27"/>
                      <a:pt x="7613" y="21"/>
                    </a:cubicBezTo>
                    <a:close/>
                  </a:path>
                </a:pathLst>
              </a:custGeom>
              <a:solidFill>
                <a:srgbClr val="F9C8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7"/>
              <p:cNvSpPr/>
              <p:nvPr/>
            </p:nvSpPr>
            <p:spPr>
              <a:xfrm>
                <a:off x="1809137" y="1021539"/>
                <a:ext cx="73247" cy="179682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3557" extrusionOk="0">
                    <a:moveTo>
                      <a:pt x="0" y="1"/>
                    </a:moveTo>
                    <a:cubicBezTo>
                      <a:pt x="312" y="334"/>
                      <a:pt x="528" y="704"/>
                      <a:pt x="665" y="1005"/>
                    </a:cubicBezTo>
                    <a:cubicBezTo>
                      <a:pt x="915" y="1550"/>
                      <a:pt x="1083" y="2193"/>
                      <a:pt x="1189" y="3033"/>
                    </a:cubicBezTo>
                    <a:cubicBezTo>
                      <a:pt x="1207" y="3194"/>
                      <a:pt x="1223" y="3355"/>
                      <a:pt x="1240" y="3515"/>
                    </a:cubicBezTo>
                    <a:cubicBezTo>
                      <a:pt x="1313" y="3519"/>
                      <a:pt x="1381" y="3536"/>
                      <a:pt x="1449" y="3556"/>
                    </a:cubicBezTo>
                    <a:cubicBezTo>
                      <a:pt x="1433" y="3372"/>
                      <a:pt x="1412" y="3191"/>
                      <a:pt x="1392" y="3009"/>
                    </a:cubicBezTo>
                    <a:cubicBezTo>
                      <a:pt x="1323" y="2467"/>
                      <a:pt x="1193" y="1659"/>
                      <a:pt x="850" y="919"/>
                    </a:cubicBezTo>
                    <a:cubicBezTo>
                      <a:pt x="723" y="645"/>
                      <a:pt x="538" y="313"/>
                      <a:pt x="27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7"/>
              <p:cNvSpPr/>
              <p:nvPr/>
            </p:nvSpPr>
            <p:spPr>
              <a:xfrm>
                <a:off x="1592827" y="1164146"/>
                <a:ext cx="156142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2218" extrusionOk="0">
                    <a:moveTo>
                      <a:pt x="1182" y="1"/>
                    </a:moveTo>
                    <a:cubicBezTo>
                      <a:pt x="843" y="8"/>
                      <a:pt x="490" y="83"/>
                      <a:pt x="154" y="203"/>
                    </a:cubicBezTo>
                    <a:cubicBezTo>
                      <a:pt x="66" y="364"/>
                      <a:pt x="17" y="535"/>
                      <a:pt x="11" y="703"/>
                    </a:cubicBezTo>
                    <a:cubicBezTo>
                      <a:pt x="1" y="1035"/>
                      <a:pt x="192" y="1460"/>
                      <a:pt x="504" y="1778"/>
                    </a:cubicBezTo>
                    <a:cubicBezTo>
                      <a:pt x="754" y="2028"/>
                      <a:pt x="1083" y="2210"/>
                      <a:pt x="1449" y="2217"/>
                    </a:cubicBezTo>
                    <a:lnTo>
                      <a:pt x="1481" y="2217"/>
                    </a:lnTo>
                    <a:cubicBezTo>
                      <a:pt x="2128" y="2217"/>
                      <a:pt x="2652" y="1861"/>
                      <a:pt x="2933" y="1467"/>
                    </a:cubicBezTo>
                    <a:cubicBezTo>
                      <a:pt x="2997" y="1375"/>
                      <a:pt x="3049" y="1282"/>
                      <a:pt x="3090" y="1190"/>
                    </a:cubicBezTo>
                    <a:cubicBezTo>
                      <a:pt x="3022" y="1173"/>
                      <a:pt x="2964" y="1124"/>
                      <a:pt x="2923" y="1042"/>
                    </a:cubicBezTo>
                    <a:cubicBezTo>
                      <a:pt x="2803" y="792"/>
                      <a:pt x="2652" y="590"/>
                      <a:pt x="2480" y="439"/>
                    </a:cubicBezTo>
                    <a:lnTo>
                      <a:pt x="2480" y="439"/>
                    </a:lnTo>
                    <a:cubicBezTo>
                      <a:pt x="2563" y="621"/>
                      <a:pt x="2586" y="830"/>
                      <a:pt x="2532" y="1039"/>
                    </a:cubicBezTo>
                    <a:cubicBezTo>
                      <a:pt x="2429" y="1464"/>
                      <a:pt x="2049" y="1745"/>
                      <a:pt x="1631" y="1745"/>
                    </a:cubicBezTo>
                    <a:cubicBezTo>
                      <a:pt x="1555" y="1745"/>
                      <a:pt x="1481" y="1737"/>
                      <a:pt x="1405" y="1717"/>
                    </a:cubicBezTo>
                    <a:cubicBezTo>
                      <a:pt x="908" y="1593"/>
                      <a:pt x="603" y="1087"/>
                      <a:pt x="727" y="590"/>
                    </a:cubicBezTo>
                    <a:cubicBezTo>
                      <a:pt x="795" y="327"/>
                      <a:pt x="963" y="121"/>
                      <a:pt x="1182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7"/>
              <p:cNvSpPr/>
              <p:nvPr/>
            </p:nvSpPr>
            <p:spPr>
              <a:xfrm>
                <a:off x="1623289" y="1163994"/>
                <a:ext cx="100222" cy="88300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748" extrusionOk="0">
                    <a:moveTo>
                      <a:pt x="641" y="1"/>
                    </a:moveTo>
                    <a:cubicBezTo>
                      <a:pt x="620" y="1"/>
                      <a:pt x="600" y="1"/>
                      <a:pt x="579" y="4"/>
                    </a:cubicBezTo>
                    <a:cubicBezTo>
                      <a:pt x="360" y="124"/>
                      <a:pt x="192" y="330"/>
                      <a:pt x="124" y="593"/>
                    </a:cubicBezTo>
                    <a:cubicBezTo>
                      <a:pt x="0" y="1090"/>
                      <a:pt x="305" y="1596"/>
                      <a:pt x="802" y="1720"/>
                    </a:cubicBezTo>
                    <a:cubicBezTo>
                      <a:pt x="878" y="1740"/>
                      <a:pt x="952" y="1748"/>
                      <a:pt x="1028" y="1748"/>
                    </a:cubicBezTo>
                    <a:cubicBezTo>
                      <a:pt x="1446" y="1748"/>
                      <a:pt x="1826" y="1467"/>
                      <a:pt x="1929" y="1042"/>
                    </a:cubicBezTo>
                    <a:cubicBezTo>
                      <a:pt x="1983" y="833"/>
                      <a:pt x="1960" y="624"/>
                      <a:pt x="1877" y="442"/>
                    </a:cubicBezTo>
                    <a:cubicBezTo>
                      <a:pt x="1531" y="127"/>
                      <a:pt x="1100" y="1"/>
                      <a:pt x="64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7"/>
              <p:cNvSpPr/>
              <p:nvPr/>
            </p:nvSpPr>
            <p:spPr>
              <a:xfrm>
                <a:off x="1525995" y="1133887"/>
                <a:ext cx="247018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1799" extrusionOk="0">
                    <a:moveTo>
                      <a:pt x="2578" y="1"/>
                    </a:moveTo>
                    <a:cubicBezTo>
                      <a:pt x="1786" y="1"/>
                      <a:pt x="950" y="288"/>
                      <a:pt x="279" y="706"/>
                    </a:cubicBezTo>
                    <a:cubicBezTo>
                      <a:pt x="1" y="884"/>
                      <a:pt x="173" y="1285"/>
                      <a:pt x="433" y="1285"/>
                    </a:cubicBezTo>
                    <a:cubicBezTo>
                      <a:pt x="481" y="1285"/>
                      <a:pt x="535" y="1268"/>
                      <a:pt x="587" y="1237"/>
                    </a:cubicBezTo>
                    <a:cubicBezTo>
                      <a:pt x="858" y="1065"/>
                      <a:pt x="1163" y="915"/>
                      <a:pt x="1477" y="802"/>
                    </a:cubicBezTo>
                    <a:cubicBezTo>
                      <a:pt x="1813" y="682"/>
                      <a:pt x="2166" y="607"/>
                      <a:pt x="2505" y="600"/>
                    </a:cubicBezTo>
                    <a:cubicBezTo>
                      <a:pt x="2526" y="597"/>
                      <a:pt x="2546" y="597"/>
                      <a:pt x="2567" y="597"/>
                    </a:cubicBezTo>
                    <a:cubicBezTo>
                      <a:pt x="3026" y="597"/>
                      <a:pt x="3457" y="723"/>
                      <a:pt x="3803" y="1038"/>
                    </a:cubicBezTo>
                    <a:cubicBezTo>
                      <a:pt x="3975" y="1189"/>
                      <a:pt x="4126" y="1391"/>
                      <a:pt x="4246" y="1641"/>
                    </a:cubicBezTo>
                    <a:cubicBezTo>
                      <a:pt x="4287" y="1723"/>
                      <a:pt x="4345" y="1772"/>
                      <a:pt x="4413" y="1789"/>
                    </a:cubicBezTo>
                    <a:cubicBezTo>
                      <a:pt x="4434" y="1795"/>
                      <a:pt x="4454" y="1799"/>
                      <a:pt x="4478" y="1799"/>
                    </a:cubicBezTo>
                    <a:cubicBezTo>
                      <a:pt x="4677" y="1799"/>
                      <a:pt x="4889" y="1576"/>
                      <a:pt x="4773" y="1332"/>
                    </a:cubicBezTo>
                    <a:cubicBezTo>
                      <a:pt x="4307" y="371"/>
                      <a:pt x="3471" y="1"/>
                      <a:pt x="2578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7"/>
              <p:cNvSpPr/>
              <p:nvPr/>
            </p:nvSpPr>
            <p:spPr>
              <a:xfrm>
                <a:off x="1994127" y="1164146"/>
                <a:ext cx="155940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2218" extrusionOk="0">
                    <a:moveTo>
                      <a:pt x="1844" y="1"/>
                    </a:moveTo>
                    <a:cubicBezTo>
                      <a:pt x="2094" y="114"/>
                      <a:pt x="2288" y="336"/>
                      <a:pt x="2361" y="624"/>
                    </a:cubicBezTo>
                    <a:cubicBezTo>
                      <a:pt x="2487" y="1121"/>
                      <a:pt x="2182" y="1628"/>
                      <a:pt x="1686" y="1751"/>
                    </a:cubicBezTo>
                    <a:cubicBezTo>
                      <a:pt x="1610" y="1769"/>
                      <a:pt x="1535" y="1778"/>
                      <a:pt x="1460" y="1778"/>
                    </a:cubicBezTo>
                    <a:cubicBezTo>
                      <a:pt x="1042" y="1778"/>
                      <a:pt x="661" y="1498"/>
                      <a:pt x="559" y="1073"/>
                    </a:cubicBezTo>
                    <a:cubicBezTo>
                      <a:pt x="500" y="840"/>
                      <a:pt x="535" y="607"/>
                      <a:pt x="638" y="412"/>
                    </a:cubicBezTo>
                    <a:lnTo>
                      <a:pt x="638" y="412"/>
                    </a:lnTo>
                    <a:cubicBezTo>
                      <a:pt x="456" y="569"/>
                      <a:pt x="295" y="775"/>
                      <a:pt x="165" y="1042"/>
                    </a:cubicBezTo>
                    <a:cubicBezTo>
                      <a:pt x="124" y="1124"/>
                      <a:pt x="65" y="1173"/>
                      <a:pt x="0" y="1190"/>
                    </a:cubicBezTo>
                    <a:cubicBezTo>
                      <a:pt x="41" y="1296"/>
                      <a:pt x="106" y="1402"/>
                      <a:pt x="185" y="1508"/>
                    </a:cubicBezTo>
                    <a:cubicBezTo>
                      <a:pt x="473" y="1889"/>
                      <a:pt x="984" y="2217"/>
                      <a:pt x="1607" y="2217"/>
                    </a:cubicBezTo>
                    <a:lnTo>
                      <a:pt x="1638" y="2217"/>
                    </a:lnTo>
                    <a:cubicBezTo>
                      <a:pt x="2032" y="2210"/>
                      <a:pt x="2378" y="2005"/>
                      <a:pt x="2631" y="1727"/>
                    </a:cubicBezTo>
                    <a:cubicBezTo>
                      <a:pt x="2916" y="1419"/>
                      <a:pt x="3087" y="1018"/>
                      <a:pt x="3077" y="703"/>
                    </a:cubicBezTo>
                    <a:cubicBezTo>
                      <a:pt x="3069" y="535"/>
                      <a:pt x="3025" y="364"/>
                      <a:pt x="2936" y="206"/>
                    </a:cubicBezTo>
                    <a:cubicBezTo>
                      <a:pt x="2576" y="80"/>
                      <a:pt x="2203" y="1"/>
                      <a:pt x="1844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7"/>
              <p:cNvSpPr/>
              <p:nvPr/>
            </p:nvSpPr>
            <p:spPr>
              <a:xfrm>
                <a:off x="2019385" y="1164146"/>
                <a:ext cx="100424" cy="89866"/>
              </a:xfrm>
              <a:custGeom>
                <a:avLst/>
                <a:gdLst/>
                <a:ahLst/>
                <a:cxnLst/>
                <a:rect l="l" t="t" r="r" b="b"/>
                <a:pathLst>
                  <a:path w="1988" h="1779" extrusionOk="0">
                    <a:moveTo>
                      <a:pt x="1344" y="1"/>
                    </a:moveTo>
                    <a:cubicBezTo>
                      <a:pt x="898" y="1"/>
                      <a:pt x="480" y="121"/>
                      <a:pt x="138" y="412"/>
                    </a:cubicBezTo>
                    <a:cubicBezTo>
                      <a:pt x="35" y="607"/>
                      <a:pt x="0" y="840"/>
                      <a:pt x="59" y="1073"/>
                    </a:cubicBezTo>
                    <a:cubicBezTo>
                      <a:pt x="161" y="1498"/>
                      <a:pt x="542" y="1778"/>
                      <a:pt x="960" y="1778"/>
                    </a:cubicBezTo>
                    <a:cubicBezTo>
                      <a:pt x="1035" y="1778"/>
                      <a:pt x="1110" y="1769"/>
                      <a:pt x="1186" y="1751"/>
                    </a:cubicBezTo>
                    <a:cubicBezTo>
                      <a:pt x="1682" y="1628"/>
                      <a:pt x="1987" y="1121"/>
                      <a:pt x="1861" y="624"/>
                    </a:cubicBezTo>
                    <a:cubicBezTo>
                      <a:pt x="1788" y="336"/>
                      <a:pt x="1594" y="114"/>
                      <a:pt x="13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7"/>
              <p:cNvSpPr/>
              <p:nvPr/>
            </p:nvSpPr>
            <p:spPr>
              <a:xfrm>
                <a:off x="1969930" y="1133887"/>
                <a:ext cx="240906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1799" extrusionOk="0">
                    <a:moveTo>
                      <a:pt x="2312" y="1"/>
                    </a:moveTo>
                    <a:cubicBezTo>
                      <a:pt x="1418" y="1"/>
                      <a:pt x="582" y="371"/>
                      <a:pt x="116" y="1332"/>
                    </a:cubicBezTo>
                    <a:cubicBezTo>
                      <a:pt x="0" y="1576"/>
                      <a:pt x="212" y="1799"/>
                      <a:pt x="411" y="1799"/>
                    </a:cubicBezTo>
                    <a:cubicBezTo>
                      <a:pt x="435" y="1799"/>
                      <a:pt x="456" y="1795"/>
                      <a:pt x="479" y="1789"/>
                    </a:cubicBezTo>
                    <a:cubicBezTo>
                      <a:pt x="544" y="1772"/>
                      <a:pt x="603" y="1723"/>
                      <a:pt x="644" y="1641"/>
                    </a:cubicBezTo>
                    <a:cubicBezTo>
                      <a:pt x="774" y="1374"/>
                      <a:pt x="935" y="1168"/>
                      <a:pt x="1117" y="1011"/>
                    </a:cubicBezTo>
                    <a:cubicBezTo>
                      <a:pt x="1459" y="720"/>
                      <a:pt x="1877" y="600"/>
                      <a:pt x="2323" y="600"/>
                    </a:cubicBezTo>
                    <a:cubicBezTo>
                      <a:pt x="2682" y="600"/>
                      <a:pt x="3055" y="679"/>
                      <a:pt x="3415" y="805"/>
                    </a:cubicBezTo>
                    <a:cubicBezTo>
                      <a:pt x="3730" y="915"/>
                      <a:pt x="4032" y="1065"/>
                      <a:pt x="4302" y="1237"/>
                    </a:cubicBezTo>
                    <a:cubicBezTo>
                      <a:pt x="4357" y="1268"/>
                      <a:pt x="4408" y="1285"/>
                      <a:pt x="4460" y="1285"/>
                    </a:cubicBezTo>
                    <a:cubicBezTo>
                      <a:pt x="4491" y="1285"/>
                      <a:pt x="4522" y="1278"/>
                      <a:pt x="4552" y="1268"/>
                    </a:cubicBezTo>
                    <a:cubicBezTo>
                      <a:pt x="4652" y="1226"/>
                      <a:pt x="4727" y="1131"/>
                      <a:pt x="4748" y="1021"/>
                    </a:cubicBezTo>
                    <a:cubicBezTo>
                      <a:pt x="4769" y="926"/>
                      <a:pt x="4745" y="823"/>
                      <a:pt x="4662" y="744"/>
                    </a:cubicBezTo>
                    <a:cubicBezTo>
                      <a:pt x="4645" y="730"/>
                      <a:pt x="4628" y="720"/>
                      <a:pt x="4611" y="706"/>
                    </a:cubicBezTo>
                    <a:cubicBezTo>
                      <a:pt x="4532" y="658"/>
                      <a:pt x="4453" y="613"/>
                      <a:pt x="4371" y="569"/>
                    </a:cubicBezTo>
                    <a:cubicBezTo>
                      <a:pt x="3747" y="227"/>
                      <a:pt x="3011" y="1"/>
                      <a:pt x="2312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7"/>
              <p:cNvSpPr/>
              <p:nvPr/>
            </p:nvSpPr>
            <p:spPr>
              <a:xfrm>
                <a:off x="2328139" y="3065773"/>
                <a:ext cx="136896" cy="700390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13865" extrusionOk="0">
                    <a:moveTo>
                      <a:pt x="2607" y="1"/>
                    </a:moveTo>
                    <a:cubicBezTo>
                      <a:pt x="2552" y="4842"/>
                      <a:pt x="2418" y="12131"/>
                      <a:pt x="2278" y="12474"/>
                    </a:cubicBezTo>
                    <a:cubicBezTo>
                      <a:pt x="1918" y="12731"/>
                      <a:pt x="1182" y="13255"/>
                      <a:pt x="0" y="13772"/>
                    </a:cubicBezTo>
                    <a:lnTo>
                      <a:pt x="41" y="13865"/>
                    </a:lnTo>
                    <a:cubicBezTo>
                      <a:pt x="1240" y="13340"/>
                      <a:pt x="1986" y="12809"/>
                      <a:pt x="2343" y="12553"/>
                    </a:cubicBezTo>
                    <a:cubicBezTo>
                      <a:pt x="2552" y="12406"/>
                      <a:pt x="2675" y="2910"/>
                      <a:pt x="271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0" name="Google Shape;180;p17"/>
            <p:cNvSpPr/>
            <p:nvPr/>
          </p:nvSpPr>
          <p:spPr>
            <a:xfrm>
              <a:off x="82894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90056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Прямоугольник 20">
            <a:hlinkClick r:id="rId10" action="ppaction://hlinksldjump"/>
          </p:cNvPr>
          <p:cNvSpPr/>
          <p:nvPr/>
        </p:nvSpPr>
        <p:spPr>
          <a:xfrm>
            <a:off x="4929270" y="4194749"/>
            <a:ext cx="2095928" cy="617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НАЧАТЬ</a:t>
            </a:r>
            <a:endParaRPr lang="ru-RU" sz="32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>
        <p15:prstTrans prst="prestig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56" y="716922"/>
            <a:ext cx="938865" cy="8535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68382" y="791971"/>
            <a:ext cx="5592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 </a:t>
            </a:r>
            <a:r>
              <a:rPr lang="ru-RU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ввёл тригонометрические функции тангенс и котангенс и построил их </a:t>
            </a:r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таблицы.</a:t>
            </a:r>
            <a:endParaRPr lang="ru-RU" sz="1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3093" y="3641900"/>
            <a:ext cx="2209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Абу Аль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Вафах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6907" y="2493364"/>
            <a:ext cx="1837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  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Абу-л-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Вафа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3093" y="3067632"/>
            <a:ext cx="2069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3.     Абу аль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Вафа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3093" y="1942361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 Абу-ль-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вафа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857" y="974402"/>
            <a:ext cx="1218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chemeClr val="bg2"/>
                </a:solidFill>
                <a:latin typeface="Arial Black" panose="020B0A04020102020204" pitchFamily="34" charset="0"/>
              </a:rPr>
              <a:t>6</a:t>
            </a:r>
            <a:r>
              <a:rPr lang="ru-RU" sz="1600" b="1" i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 СЛОВО</a:t>
            </a:r>
            <a:endParaRPr lang="ru-RU" sz="1600" b="1" i="1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6935597" y="4176738"/>
            <a:ext cx="1501217" cy="49244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ДАЛЕЕ</a:t>
            </a:r>
            <a:endParaRPr lang="ru-RU" sz="16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1539" y="4486300"/>
            <a:ext cx="1848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47901"/>
                </a:solidFill>
                <a:latin typeface="Arial Black" panose="020B0A04020102020204" pitchFamily="34" charset="0"/>
              </a:rPr>
              <a:t>ВЕРНО, ВСЕ ОТВЕТЫ ВЕРНЫ</a:t>
            </a:r>
            <a:endParaRPr lang="ru-RU" b="1" dirty="0">
              <a:solidFill>
                <a:srgbClr val="347901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571" b="99857" l="1029" r="100000">
                        <a14:foregroundMark x1="50000" y1="18429" x2="53086" y2="7000"/>
                        <a14:foregroundMark x1="46502" y1="10286" x2="26132" y2="38286"/>
                        <a14:foregroundMark x1="68313" y1="20857" x2="75514" y2="36143"/>
                        <a14:foregroundMark x1="35185" y1="13000" x2="22016" y2="24429"/>
                        <a14:foregroundMark x1="68313" y1="12429" x2="73045" y2="13000"/>
                        <a14:foregroundMark x1="6173" y1="71857" x2="6584" y2="99429"/>
                        <a14:foregroundMark x1="96914" y1="77857" x2="97531" y2="95286"/>
                        <a14:backgroundMark x1="90329" y1="32857" x2="91358" y2="558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942682" y="1570436"/>
            <a:ext cx="1686026" cy="2428433"/>
          </a:xfrm>
          <a:prstGeom prst="ellipse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5899" y="2068482"/>
            <a:ext cx="457240" cy="4511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4063" y="2695371"/>
            <a:ext cx="270536" cy="26692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8251" y="2196109"/>
            <a:ext cx="457240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8857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>
        <p15:prstTrans prst="prestig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1" grpId="1"/>
      <p:bldP spid="11" grpId="2"/>
      <p:bldP spid="11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34" y="750013"/>
            <a:ext cx="938865" cy="854956"/>
          </a:xfrm>
          <a:prstGeom prst="rect">
            <a:avLst/>
          </a:prstGeom>
        </p:spPr>
      </p:pic>
      <p:sp>
        <p:nvSpPr>
          <p:cNvPr id="221" name="Google Shape;221;p19"/>
          <p:cNvSpPr txBox="1">
            <a:spLocks noGrp="1"/>
          </p:cNvSpPr>
          <p:nvPr>
            <p:ph type="ctrTitle"/>
          </p:nvPr>
        </p:nvSpPr>
        <p:spPr>
          <a:xfrm>
            <a:off x="588537" y="1205962"/>
            <a:ext cx="20058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 smtClean="0"/>
              <a:t>03</a:t>
            </a:r>
            <a:endParaRPr sz="4800" dirty="0"/>
          </a:p>
        </p:txBody>
      </p:sp>
      <p:sp>
        <p:nvSpPr>
          <p:cNvPr id="18" name="Google Shape;205;p18"/>
          <p:cNvSpPr txBox="1">
            <a:spLocks/>
          </p:cNvSpPr>
          <p:nvPr/>
        </p:nvSpPr>
        <p:spPr>
          <a:xfrm>
            <a:off x="3863092" y="933100"/>
            <a:ext cx="3858000" cy="288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000" b="1" dirty="0" smtClean="0">
                <a:ln w="12700">
                  <a:solidFill>
                    <a:schemeClr val="bg2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МНОГОУГОЛЬНИКИ</a:t>
            </a:r>
          </a:p>
        </p:txBody>
      </p:sp>
      <p:sp>
        <p:nvSpPr>
          <p:cNvPr id="4" name="Прямоугольник 3">
            <a:hlinkClick r:id="rId4" action="ppaction://hlinksldjump"/>
          </p:cNvPr>
          <p:cNvSpPr/>
          <p:nvPr/>
        </p:nvSpPr>
        <p:spPr>
          <a:xfrm>
            <a:off x="4174444" y="1545525"/>
            <a:ext cx="1240037" cy="30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Arial Black" panose="020B0A04020102020204" pitchFamily="34" charset="0"/>
              </a:rPr>
              <a:t>1 </a:t>
            </a:r>
            <a:r>
              <a:rPr lang="ru-RU" b="1" dirty="0" smtClean="0">
                <a:latin typeface="Arial Black" panose="020B0A04020102020204" pitchFamily="34" charset="0"/>
              </a:rPr>
              <a:t>СЛОВО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27" name="Прямоугольник 26">
            <a:hlinkClick r:id="rId5" action="ppaction://hlinksldjump"/>
          </p:cNvPr>
          <p:cNvSpPr/>
          <p:nvPr/>
        </p:nvSpPr>
        <p:spPr>
          <a:xfrm>
            <a:off x="4174444" y="2000301"/>
            <a:ext cx="1240037" cy="30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Arial Black" panose="020B0A04020102020204" pitchFamily="34" charset="0"/>
              </a:rPr>
              <a:t>2 </a:t>
            </a:r>
            <a:r>
              <a:rPr lang="ru-RU" b="1" dirty="0" smtClean="0">
                <a:latin typeface="Arial Black" panose="020B0A04020102020204" pitchFamily="34" charset="0"/>
              </a:rPr>
              <a:t>СЛОВО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28" name="Прямоугольник 27">
            <a:hlinkClick r:id="rId6" action="ppaction://hlinksldjump"/>
          </p:cNvPr>
          <p:cNvSpPr/>
          <p:nvPr/>
        </p:nvSpPr>
        <p:spPr>
          <a:xfrm>
            <a:off x="4173105" y="2462978"/>
            <a:ext cx="1241376" cy="30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Arial Black" panose="020B0A04020102020204" pitchFamily="34" charset="0"/>
              </a:rPr>
              <a:t>3 </a:t>
            </a:r>
            <a:r>
              <a:rPr lang="ru-RU" b="1" dirty="0" smtClean="0">
                <a:latin typeface="Arial Black" panose="020B0A04020102020204" pitchFamily="34" charset="0"/>
              </a:rPr>
              <a:t>СЛОВО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29" name="Прямоугольник 28">
            <a:hlinkClick r:id="rId7" action="ppaction://hlinksldjump"/>
          </p:cNvPr>
          <p:cNvSpPr/>
          <p:nvPr/>
        </p:nvSpPr>
        <p:spPr>
          <a:xfrm>
            <a:off x="4173427" y="2904382"/>
            <a:ext cx="1241054" cy="30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Arial Black" panose="020B0A04020102020204" pitchFamily="34" charset="0"/>
              </a:rPr>
              <a:t>4 </a:t>
            </a:r>
            <a:r>
              <a:rPr lang="ru-RU" b="1" dirty="0" smtClean="0">
                <a:latin typeface="Arial Black" panose="020B0A04020102020204" pitchFamily="34" charset="0"/>
              </a:rPr>
              <a:t>СЛОВО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30" name="Прямоугольник 29">
            <a:hlinkClick r:id="rId8" action="ppaction://hlinksldjump"/>
          </p:cNvPr>
          <p:cNvSpPr/>
          <p:nvPr/>
        </p:nvSpPr>
        <p:spPr>
          <a:xfrm>
            <a:off x="4173427" y="3362799"/>
            <a:ext cx="1241054" cy="30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 Black" panose="020B0A04020102020204" pitchFamily="34" charset="0"/>
              </a:rPr>
              <a:t>5</a:t>
            </a:r>
            <a:r>
              <a:rPr lang="en-US" b="1" dirty="0" smtClean="0"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latin typeface="Arial Black" panose="020B0A04020102020204" pitchFamily="34" charset="0"/>
              </a:rPr>
              <a:t>СЛОВО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31" name="Прямоугольник 30">
            <a:hlinkClick r:id="rId9" action="ppaction://hlinksldjump"/>
          </p:cNvPr>
          <p:cNvSpPr/>
          <p:nvPr/>
        </p:nvSpPr>
        <p:spPr>
          <a:xfrm>
            <a:off x="4173427" y="3797026"/>
            <a:ext cx="1241054" cy="30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 Black" panose="020B0A04020102020204" pitchFamily="34" charset="0"/>
              </a:rPr>
              <a:t>6</a:t>
            </a:r>
            <a:r>
              <a:rPr lang="en-US" b="1" dirty="0" smtClean="0"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latin typeface="Arial Black" panose="020B0A04020102020204" pitchFamily="34" charset="0"/>
              </a:rPr>
              <a:t>СЛОВО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222" name="Google Shape;222;p19"/>
          <p:cNvSpPr/>
          <p:nvPr/>
        </p:nvSpPr>
        <p:spPr>
          <a:xfrm>
            <a:off x="6190164" y="4482967"/>
            <a:ext cx="2823140" cy="857571"/>
          </a:xfrm>
          <a:custGeom>
            <a:avLst/>
            <a:gdLst/>
            <a:ahLst/>
            <a:cxnLst/>
            <a:rect l="l" t="t" r="r" b="b"/>
            <a:pathLst>
              <a:path w="29564" h="46535" extrusionOk="0">
                <a:moveTo>
                  <a:pt x="0" y="0"/>
                </a:moveTo>
                <a:lnTo>
                  <a:pt x="0" y="46534"/>
                </a:lnTo>
                <a:lnTo>
                  <a:pt x="29563" y="46534"/>
                </a:lnTo>
                <a:lnTo>
                  <a:pt x="2956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Группа 5"/>
          <p:cNvGrpSpPr/>
          <p:nvPr/>
        </p:nvGrpSpPr>
        <p:grpSpPr>
          <a:xfrm>
            <a:off x="5780993" y="2111105"/>
            <a:ext cx="3249269" cy="2434204"/>
            <a:chOff x="5809820" y="2119248"/>
            <a:chExt cx="3249269" cy="2434204"/>
          </a:xfrm>
        </p:grpSpPr>
        <p:pic>
          <p:nvPicPr>
            <p:cNvPr id="239" name="Рисунок 238"/>
            <p:cNvPicPr>
              <a:picLocks noChangeAspect="1"/>
            </p:cNvPicPr>
            <p:nvPr/>
          </p:nvPicPr>
          <p:blipFill>
            <a:blip r:embed="rId10">
              <a:biLevel thresh="75000"/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artisticBlur/>
                      </a14:imgEffect>
                      <a14:imgEffect>
                        <a14:sharpenSoften amount="50000"/>
                      </a14:imgEffect>
                      <a14:imgEffect>
                        <a14:colorTemperature colorTemp="11300"/>
                      </a14:imgEffect>
                      <a14:imgEffect>
                        <a14:saturation sat="27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08814" y="2135970"/>
              <a:ext cx="3150275" cy="2417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 xmlns="">
                    <a14:imgLayer r:embed="rId13">
                      <a14:imgEffect>
                        <a14:backgroundRemoval t="10000" b="99231" l="0" r="97885">
                          <a14:backgroundMark x1="87115" y1="57692" x2="86346" y2="5871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809820" y="2119248"/>
              <a:ext cx="3183820" cy="2387865"/>
            </a:xfrm>
            <a:prstGeom prst="rect">
              <a:avLst/>
            </a:prstGeom>
          </p:spPr>
        </p:pic>
        <p:sp>
          <p:nvSpPr>
            <p:cNvPr id="240" name="Полилиния 239"/>
            <p:cNvSpPr/>
            <p:nvPr/>
          </p:nvSpPr>
          <p:spPr>
            <a:xfrm>
              <a:off x="7373566" y="3302418"/>
              <a:ext cx="374515" cy="39742"/>
            </a:xfrm>
            <a:custGeom>
              <a:avLst/>
              <a:gdLst>
                <a:gd name="connsiteX0" fmla="*/ 0 w 374515"/>
                <a:gd name="connsiteY0" fmla="*/ 34169 h 39742"/>
                <a:gd name="connsiteX1" fmla="*/ 262647 w 374515"/>
                <a:gd name="connsiteY1" fmla="*/ 24442 h 39742"/>
                <a:gd name="connsiteX2" fmla="*/ 286966 w 374515"/>
                <a:gd name="connsiteY2" fmla="*/ 19578 h 39742"/>
                <a:gd name="connsiteX3" fmla="*/ 335604 w 374515"/>
                <a:gd name="connsiteY3" fmla="*/ 14714 h 39742"/>
                <a:gd name="connsiteX4" fmla="*/ 374515 w 374515"/>
                <a:gd name="connsiteY4" fmla="*/ 9850 h 39742"/>
                <a:gd name="connsiteX5" fmla="*/ 359923 w 374515"/>
                <a:gd name="connsiteY5" fmla="*/ 4986 h 39742"/>
                <a:gd name="connsiteX6" fmla="*/ 165370 w 374515"/>
                <a:gd name="connsiteY6" fmla="*/ 4986 h 39742"/>
                <a:gd name="connsiteX7" fmla="*/ 68094 w 374515"/>
                <a:gd name="connsiteY7" fmla="*/ 14714 h 39742"/>
                <a:gd name="connsiteX8" fmla="*/ 53502 w 374515"/>
                <a:gd name="connsiteY8" fmla="*/ 19578 h 39742"/>
                <a:gd name="connsiteX9" fmla="*/ 34047 w 374515"/>
                <a:gd name="connsiteY9" fmla="*/ 24442 h 39742"/>
                <a:gd name="connsiteX10" fmla="*/ 4864 w 374515"/>
                <a:gd name="connsiteY10" fmla="*/ 34169 h 39742"/>
                <a:gd name="connsiteX11" fmla="*/ 214008 w 374515"/>
                <a:gd name="connsiteY11" fmla="*/ 34169 h 39742"/>
                <a:gd name="connsiteX12" fmla="*/ 199417 w 374515"/>
                <a:gd name="connsiteY12" fmla="*/ 29305 h 39742"/>
                <a:gd name="connsiteX13" fmla="*/ 58366 w 374515"/>
                <a:gd name="connsiteY13" fmla="*/ 29305 h 39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4515" h="39742">
                  <a:moveTo>
                    <a:pt x="0" y="34169"/>
                  </a:moveTo>
                  <a:cubicBezTo>
                    <a:pt x="110004" y="15834"/>
                    <a:pt x="-12576" y="34827"/>
                    <a:pt x="262647" y="24442"/>
                  </a:cubicBezTo>
                  <a:cubicBezTo>
                    <a:pt x="270908" y="24130"/>
                    <a:pt x="278772" y="20671"/>
                    <a:pt x="286966" y="19578"/>
                  </a:cubicBezTo>
                  <a:cubicBezTo>
                    <a:pt x="303117" y="17424"/>
                    <a:pt x="319410" y="16513"/>
                    <a:pt x="335604" y="14714"/>
                  </a:cubicBezTo>
                  <a:cubicBezTo>
                    <a:pt x="348595" y="13270"/>
                    <a:pt x="361545" y="11471"/>
                    <a:pt x="374515" y="9850"/>
                  </a:cubicBezTo>
                  <a:cubicBezTo>
                    <a:pt x="369651" y="8229"/>
                    <a:pt x="365011" y="5622"/>
                    <a:pt x="359923" y="4986"/>
                  </a:cubicBezTo>
                  <a:cubicBezTo>
                    <a:pt x="284737" y="-4413"/>
                    <a:pt x="252089" y="1774"/>
                    <a:pt x="165370" y="4986"/>
                  </a:cubicBezTo>
                  <a:cubicBezTo>
                    <a:pt x="114280" y="17759"/>
                    <a:pt x="177549" y="3192"/>
                    <a:pt x="68094" y="14714"/>
                  </a:cubicBezTo>
                  <a:cubicBezTo>
                    <a:pt x="62995" y="15251"/>
                    <a:pt x="58432" y="18169"/>
                    <a:pt x="53502" y="19578"/>
                  </a:cubicBezTo>
                  <a:cubicBezTo>
                    <a:pt x="47075" y="21414"/>
                    <a:pt x="40450" y="22521"/>
                    <a:pt x="34047" y="24442"/>
                  </a:cubicBezTo>
                  <a:cubicBezTo>
                    <a:pt x="24226" y="27388"/>
                    <a:pt x="4864" y="34169"/>
                    <a:pt x="4864" y="34169"/>
                  </a:cubicBezTo>
                  <a:cubicBezTo>
                    <a:pt x="96775" y="39914"/>
                    <a:pt x="106647" y="43116"/>
                    <a:pt x="214008" y="34169"/>
                  </a:cubicBezTo>
                  <a:cubicBezTo>
                    <a:pt x="219117" y="33743"/>
                    <a:pt x="204541" y="29465"/>
                    <a:pt x="199417" y="29305"/>
                  </a:cubicBezTo>
                  <a:cubicBezTo>
                    <a:pt x="152423" y="27836"/>
                    <a:pt x="105383" y="29305"/>
                    <a:pt x="58366" y="29305"/>
                  </a:cubicBezTo>
                </a:path>
              </a:pathLst>
            </a:custGeom>
            <a:solidFill>
              <a:srgbClr val="F6F3EA"/>
            </a:solidFill>
            <a:ln>
              <a:solidFill>
                <a:srgbClr val="EDEC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1" name="Полилиния 240"/>
            <p:cNvSpPr/>
            <p:nvPr/>
          </p:nvSpPr>
          <p:spPr>
            <a:xfrm>
              <a:off x="8078821" y="3302540"/>
              <a:ext cx="340468" cy="87549"/>
            </a:xfrm>
            <a:custGeom>
              <a:avLst/>
              <a:gdLst>
                <a:gd name="connsiteX0" fmla="*/ 0 w 340468"/>
                <a:gd name="connsiteY0" fmla="*/ 0 h 87549"/>
                <a:gd name="connsiteX1" fmla="*/ 24319 w 340468"/>
                <a:gd name="connsiteY1" fmla="*/ 4864 h 87549"/>
                <a:gd name="connsiteX2" fmla="*/ 53502 w 340468"/>
                <a:gd name="connsiteY2" fmla="*/ 14592 h 87549"/>
                <a:gd name="connsiteX3" fmla="*/ 82685 w 340468"/>
                <a:gd name="connsiteY3" fmla="*/ 24320 h 87549"/>
                <a:gd name="connsiteX4" fmla="*/ 97277 w 340468"/>
                <a:gd name="connsiteY4" fmla="*/ 29183 h 87549"/>
                <a:gd name="connsiteX5" fmla="*/ 184826 w 340468"/>
                <a:gd name="connsiteY5" fmla="*/ 43775 h 87549"/>
                <a:gd name="connsiteX6" fmla="*/ 282102 w 340468"/>
                <a:gd name="connsiteY6" fmla="*/ 63230 h 87549"/>
                <a:gd name="connsiteX7" fmla="*/ 311285 w 340468"/>
                <a:gd name="connsiteY7" fmla="*/ 72958 h 87549"/>
                <a:gd name="connsiteX8" fmla="*/ 325877 w 340468"/>
                <a:gd name="connsiteY8" fmla="*/ 77822 h 87549"/>
                <a:gd name="connsiteX9" fmla="*/ 311285 w 340468"/>
                <a:gd name="connsiteY9" fmla="*/ 72958 h 87549"/>
                <a:gd name="connsiteX10" fmla="*/ 296694 w 340468"/>
                <a:gd name="connsiteY10" fmla="*/ 63230 h 87549"/>
                <a:gd name="connsiteX11" fmla="*/ 267511 w 340468"/>
                <a:gd name="connsiteY11" fmla="*/ 53503 h 87549"/>
                <a:gd name="connsiteX12" fmla="*/ 223736 w 340468"/>
                <a:gd name="connsiteY12" fmla="*/ 34047 h 87549"/>
                <a:gd name="connsiteX13" fmla="*/ 194553 w 340468"/>
                <a:gd name="connsiteY13" fmla="*/ 24320 h 87549"/>
                <a:gd name="connsiteX14" fmla="*/ 121596 w 340468"/>
                <a:gd name="connsiteY14" fmla="*/ 19456 h 87549"/>
                <a:gd name="connsiteX15" fmla="*/ 58366 w 340468"/>
                <a:gd name="connsiteY15" fmla="*/ 14592 h 87549"/>
                <a:gd name="connsiteX16" fmla="*/ 38911 w 340468"/>
                <a:gd name="connsiteY16" fmla="*/ 9728 h 87549"/>
                <a:gd name="connsiteX17" fmla="*/ 14592 w 340468"/>
                <a:gd name="connsiteY17" fmla="*/ 4864 h 87549"/>
                <a:gd name="connsiteX18" fmla="*/ 29183 w 340468"/>
                <a:gd name="connsiteY18" fmla="*/ 0 h 87549"/>
                <a:gd name="connsiteX19" fmla="*/ 92413 w 340468"/>
                <a:gd name="connsiteY19" fmla="*/ 9728 h 87549"/>
                <a:gd name="connsiteX20" fmla="*/ 136188 w 340468"/>
                <a:gd name="connsiteY20" fmla="*/ 14592 h 87549"/>
                <a:gd name="connsiteX21" fmla="*/ 155643 w 340468"/>
                <a:gd name="connsiteY21" fmla="*/ 19456 h 87549"/>
                <a:gd name="connsiteX22" fmla="*/ 189690 w 340468"/>
                <a:gd name="connsiteY22" fmla="*/ 29183 h 87549"/>
                <a:gd name="connsiteX23" fmla="*/ 233464 w 340468"/>
                <a:gd name="connsiteY23" fmla="*/ 38911 h 87549"/>
                <a:gd name="connsiteX24" fmla="*/ 248056 w 340468"/>
                <a:gd name="connsiteY24" fmla="*/ 43775 h 87549"/>
                <a:gd name="connsiteX25" fmla="*/ 272375 w 340468"/>
                <a:gd name="connsiteY25" fmla="*/ 48639 h 87549"/>
                <a:gd name="connsiteX26" fmla="*/ 301558 w 340468"/>
                <a:gd name="connsiteY26" fmla="*/ 58366 h 87549"/>
                <a:gd name="connsiteX27" fmla="*/ 340468 w 340468"/>
                <a:gd name="connsiteY27" fmla="*/ 87549 h 87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40468" h="87549">
                  <a:moveTo>
                    <a:pt x="0" y="0"/>
                  </a:moveTo>
                  <a:cubicBezTo>
                    <a:pt x="8106" y="1621"/>
                    <a:pt x="16343" y="2689"/>
                    <a:pt x="24319" y="4864"/>
                  </a:cubicBezTo>
                  <a:cubicBezTo>
                    <a:pt x="34212" y="7562"/>
                    <a:pt x="43774" y="11349"/>
                    <a:pt x="53502" y="14592"/>
                  </a:cubicBezTo>
                  <a:lnTo>
                    <a:pt x="82685" y="24320"/>
                  </a:lnTo>
                  <a:cubicBezTo>
                    <a:pt x="87549" y="25941"/>
                    <a:pt x="92303" y="27939"/>
                    <a:pt x="97277" y="29183"/>
                  </a:cubicBezTo>
                  <a:cubicBezTo>
                    <a:pt x="145199" y="41164"/>
                    <a:pt x="88769" y="27765"/>
                    <a:pt x="184826" y="43775"/>
                  </a:cubicBezTo>
                  <a:cubicBezTo>
                    <a:pt x="213551" y="48563"/>
                    <a:pt x="253087" y="53558"/>
                    <a:pt x="282102" y="63230"/>
                  </a:cubicBezTo>
                  <a:lnTo>
                    <a:pt x="311285" y="72958"/>
                  </a:lnTo>
                  <a:lnTo>
                    <a:pt x="325877" y="77822"/>
                  </a:lnTo>
                  <a:lnTo>
                    <a:pt x="311285" y="72958"/>
                  </a:lnTo>
                  <a:cubicBezTo>
                    <a:pt x="306421" y="69715"/>
                    <a:pt x="302036" y="65604"/>
                    <a:pt x="296694" y="63230"/>
                  </a:cubicBezTo>
                  <a:cubicBezTo>
                    <a:pt x="287324" y="59066"/>
                    <a:pt x="267511" y="53503"/>
                    <a:pt x="267511" y="53503"/>
                  </a:cubicBezTo>
                  <a:cubicBezTo>
                    <a:pt x="244387" y="38087"/>
                    <a:pt x="258465" y="45624"/>
                    <a:pt x="223736" y="34047"/>
                  </a:cubicBezTo>
                  <a:cubicBezTo>
                    <a:pt x="223729" y="34045"/>
                    <a:pt x="194560" y="24320"/>
                    <a:pt x="194553" y="24320"/>
                  </a:cubicBezTo>
                  <a:lnTo>
                    <a:pt x="121596" y="19456"/>
                  </a:lnTo>
                  <a:lnTo>
                    <a:pt x="58366" y="14592"/>
                  </a:lnTo>
                  <a:cubicBezTo>
                    <a:pt x="51881" y="12971"/>
                    <a:pt x="45436" y="11178"/>
                    <a:pt x="38911" y="9728"/>
                  </a:cubicBezTo>
                  <a:cubicBezTo>
                    <a:pt x="30841" y="7935"/>
                    <a:pt x="20438" y="10710"/>
                    <a:pt x="14592" y="4864"/>
                  </a:cubicBezTo>
                  <a:cubicBezTo>
                    <a:pt x="10967" y="1239"/>
                    <a:pt x="24319" y="1621"/>
                    <a:pt x="29183" y="0"/>
                  </a:cubicBezTo>
                  <a:cubicBezTo>
                    <a:pt x="53523" y="4057"/>
                    <a:pt x="67379" y="6599"/>
                    <a:pt x="92413" y="9728"/>
                  </a:cubicBezTo>
                  <a:cubicBezTo>
                    <a:pt x="106981" y="11549"/>
                    <a:pt x="121596" y="12971"/>
                    <a:pt x="136188" y="14592"/>
                  </a:cubicBezTo>
                  <a:cubicBezTo>
                    <a:pt x="142673" y="16213"/>
                    <a:pt x="149216" y="17619"/>
                    <a:pt x="155643" y="19456"/>
                  </a:cubicBezTo>
                  <a:cubicBezTo>
                    <a:pt x="184086" y="27583"/>
                    <a:pt x="155467" y="21579"/>
                    <a:pt x="189690" y="29183"/>
                  </a:cubicBezTo>
                  <a:cubicBezTo>
                    <a:pt x="212250" y="34196"/>
                    <a:pt x="212712" y="32982"/>
                    <a:pt x="233464" y="38911"/>
                  </a:cubicBezTo>
                  <a:cubicBezTo>
                    <a:pt x="238394" y="40320"/>
                    <a:pt x="243082" y="42531"/>
                    <a:pt x="248056" y="43775"/>
                  </a:cubicBezTo>
                  <a:cubicBezTo>
                    <a:pt x="256076" y="45780"/>
                    <a:pt x="264399" y="46464"/>
                    <a:pt x="272375" y="48639"/>
                  </a:cubicBezTo>
                  <a:cubicBezTo>
                    <a:pt x="282268" y="51337"/>
                    <a:pt x="301558" y="58366"/>
                    <a:pt x="301558" y="58366"/>
                  </a:cubicBezTo>
                  <a:cubicBezTo>
                    <a:pt x="334556" y="80366"/>
                    <a:pt x="322474" y="69555"/>
                    <a:pt x="340468" y="87549"/>
                  </a:cubicBezTo>
                </a:path>
              </a:pathLst>
            </a:custGeom>
            <a:noFill/>
            <a:ln>
              <a:solidFill>
                <a:srgbClr val="EDEC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5" name="Полилиния 244"/>
            <p:cNvSpPr/>
            <p:nvPr/>
          </p:nvSpPr>
          <p:spPr>
            <a:xfrm>
              <a:off x="6502940" y="3643009"/>
              <a:ext cx="393971" cy="345331"/>
            </a:xfrm>
            <a:custGeom>
              <a:avLst/>
              <a:gdLst>
                <a:gd name="connsiteX0" fmla="*/ 0 w 393971"/>
                <a:gd name="connsiteY0" fmla="*/ 0 h 345331"/>
                <a:gd name="connsiteX1" fmla="*/ 24320 w 393971"/>
                <a:gd name="connsiteY1" fmla="*/ 14591 h 345331"/>
                <a:gd name="connsiteX2" fmla="*/ 38911 w 393971"/>
                <a:gd name="connsiteY2" fmla="*/ 29182 h 345331"/>
                <a:gd name="connsiteX3" fmla="*/ 53503 w 393971"/>
                <a:gd name="connsiteY3" fmla="*/ 38910 h 345331"/>
                <a:gd name="connsiteX4" fmla="*/ 77822 w 393971"/>
                <a:gd name="connsiteY4" fmla="*/ 63229 h 345331"/>
                <a:gd name="connsiteX5" fmla="*/ 107005 w 393971"/>
                <a:gd name="connsiteY5" fmla="*/ 87548 h 345331"/>
                <a:gd name="connsiteX6" fmla="*/ 131324 w 393971"/>
                <a:gd name="connsiteY6" fmla="*/ 111868 h 345331"/>
                <a:gd name="connsiteX7" fmla="*/ 160507 w 393971"/>
                <a:gd name="connsiteY7" fmla="*/ 131323 h 345331"/>
                <a:gd name="connsiteX8" fmla="*/ 170234 w 393971"/>
                <a:gd name="connsiteY8" fmla="*/ 145914 h 345331"/>
                <a:gd name="connsiteX9" fmla="*/ 199417 w 393971"/>
                <a:gd name="connsiteY9" fmla="*/ 165370 h 345331"/>
                <a:gd name="connsiteX10" fmla="*/ 228600 w 393971"/>
                <a:gd name="connsiteY10" fmla="*/ 184825 h 345331"/>
                <a:gd name="connsiteX11" fmla="*/ 243192 w 393971"/>
                <a:gd name="connsiteY11" fmla="*/ 194553 h 345331"/>
                <a:gd name="connsiteX12" fmla="*/ 267511 w 393971"/>
                <a:gd name="connsiteY12" fmla="*/ 223736 h 345331"/>
                <a:gd name="connsiteX13" fmla="*/ 282103 w 393971"/>
                <a:gd name="connsiteY13" fmla="*/ 238327 h 345331"/>
                <a:gd name="connsiteX14" fmla="*/ 291830 w 393971"/>
                <a:gd name="connsiteY14" fmla="*/ 252919 h 345331"/>
                <a:gd name="connsiteX15" fmla="*/ 321013 w 393971"/>
                <a:gd name="connsiteY15" fmla="*/ 272374 h 345331"/>
                <a:gd name="connsiteX16" fmla="*/ 345332 w 393971"/>
                <a:gd name="connsiteY16" fmla="*/ 296693 h 345331"/>
                <a:gd name="connsiteX17" fmla="*/ 369651 w 393971"/>
                <a:gd name="connsiteY17" fmla="*/ 325876 h 345331"/>
                <a:gd name="connsiteX18" fmla="*/ 384243 w 393971"/>
                <a:gd name="connsiteY18" fmla="*/ 335604 h 345331"/>
                <a:gd name="connsiteX19" fmla="*/ 393971 w 393971"/>
                <a:gd name="connsiteY19" fmla="*/ 345331 h 345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3971" h="345331">
                  <a:moveTo>
                    <a:pt x="0" y="0"/>
                  </a:moveTo>
                  <a:cubicBezTo>
                    <a:pt x="8107" y="4864"/>
                    <a:pt x="16757" y="8919"/>
                    <a:pt x="24320" y="14591"/>
                  </a:cubicBezTo>
                  <a:cubicBezTo>
                    <a:pt x="29823" y="18718"/>
                    <a:pt x="33627" y="24779"/>
                    <a:pt x="38911" y="29182"/>
                  </a:cubicBezTo>
                  <a:cubicBezTo>
                    <a:pt x="43402" y="32924"/>
                    <a:pt x="48639" y="35667"/>
                    <a:pt x="53503" y="38910"/>
                  </a:cubicBezTo>
                  <a:cubicBezTo>
                    <a:pt x="71337" y="65664"/>
                    <a:pt x="53501" y="42962"/>
                    <a:pt x="77822" y="63229"/>
                  </a:cubicBezTo>
                  <a:cubicBezTo>
                    <a:pt x="115272" y="94437"/>
                    <a:pt x="70776" y="63398"/>
                    <a:pt x="107005" y="87548"/>
                  </a:cubicBezTo>
                  <a:cubicBezTo>
                    <a:pt x="124837" y="114299"/>
                    <a:pt x="107006" y="91603"/>
                    <a:pt x="131324" y="111868"/>
                  </a:cubicBezTo>
                  <a:cubicBezTo>
                    <a:pt x="155613" y="132109"/>
                    <a:pt x="134863" y="122775"/>
                    <a:pt x="160507" y="131323"/>
                  </a:cubicBezTo>
                  <a:cubicBezTo>
                    <a:pt x="163749" y="136187"/>
                    <a:pt x="165835" y="142065"/>
                    <a:pt x="170234" y="145914"/>
                  </a:cubicBezTo>
                  <a:cubicBezTo>
                    <a:pt x="179033" y="153613"/>
                    <a:pt x="189689" y="158885"/>
                    <a:pt x="199417" y="165370"/>
                  </a:cubicBezTo>
                  <a:lnTo>
                    <a:pt x="228600" y="184825"/>
                  </a:lnTo>
                  <a:cubicBezTo>
                    <a:pt x="233464" y="188068"/>
                    <a:pt x="239058" y="190419"/>
                    <a:pt x="243192" y="194553"/>
                  </a:cubicBezTo>
                  <a:cubicBezTo>
                    <a:pt x="285828" y="237189"/>
                    <a:pt x="233646" y="183099"/>
                    <a:pt x="267511" y="223736"/>
                  </a:cubicBezTo>
                  <a:cubicBezTo>
                    <a:pt x="271915" y="229020"/>
                    <a:pt x="277700" y="233043"/>
                    <a:pt x="282103" y="238327"/>
                  </a:cubicBezTo>
                  <a:cubicBezTo>
                    <a:pt x="285845" y="242818"/>
                    <a:pt x="287431" y="249070"/>
                    <a:pt x="291830" y="252919"/>
                  </a:cubicBezTo>
                  <a:cubicBezTo>
                    <a:pt x="300628" y="260618"/>
                    <a:pt x="321013" y="272374"/>
                    <a:pt x="321013" y="272374"/>
                  </a:cubicBezTo>
                  <a:cubicBezTo>
                    <a:pt x="338848" y="299124"/>
                    <a:pt x="321013" y="276427"/>
                    <a:pt x="345332" y="296693"/>
                  </a:cubicBezTo>
                  <a:cubicBezTo>
                    <a:pt x="393155" y="336547"/>
                    <a:pt x="331382" y="287607"/>
                    <a:pt x="369651" y="325876"/>
                  </a:cubicBezTo>
                  <a:cubicBezTo>
                    <a:pt x="373785" y="330010"/>
                    <a:pt x="379678" y="331952"/>
                    <a:pt x="384243" y="335604"/>
                  </a:cubicBezTo>
                  <a:cubicBezTo>
                    <a:pt x="387824" y="338469"/>
                    <a:pt x="390728" y="342089"/>
                    <a:pt x="393971" y="345331"/>
                  </a:cubicBezTo>
                </a:path>
              </a:pathLst>
            </a:custGeom>
            <a:noFill/>
            <a:ln>
              <a:solidFill>
                <a:srgbClr val="EDEC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6" name="Полилиния 245"/>
            <p:cNvSpPr/>
            <p:nvPr/>
          </p:nvSpPr>
          <p:spPr>
            <a:xfrm>
              <a:off x="8017759" y="3061494"/>
              <a:ext cx="45719" cy="237714"/>
            </a:xfrm>
            <a:custGeom>
              <a:avLst/>
              <a:gdLst>
                <a:gd name="connsiteX0" fmla="*/ 96 w 53598"/>
                <a:gd name="connsiteY0" fmla="*/ 5319 h 258238"/>
                <a:gd name="connsiteX1" fmla="*/ 9824 w 53598"/>
                <a:gd name="connsiteY1" fmla="*/ 88004 h 258238"/>
                <a:gd name="connsiteX2" fmla="*/ 14688 w 53598"/>
                <a:gd name="connsiteY2" fmla="*/ 136642 h 258238"/>
                <a:gd name="connsiteX3" fmla="*/ 24415 w 53598"/>
                <a:gd name="connsiteY3" fmla="*/ 199872 h 258238"/>
                <a:gd name="connsiteX4" fmla="*/ 34143 w 53598"/>
                <a:gd name="connsiteY4" fmla="*/ 229055 h 258238"/>
                <a:gd name="connsiteX5" fmla="*/ 39007 w 53598"/>
                <a:gd name="connsiteY5" fmla="*/ 243647 h 258238"/>
                <a:gd name="connsiteX6" fmla="*/ 48734 w 53598"/>
                <a:gd name="connsiteY6" fmla="*/ 258238 h 258238"/>
                <a:gd name="connsiteX7" fmla="*/ 53598 w 53598"/>
                <a:gd name="connsiteY7" fmla="*/ 243647 h 258238"/>
                <a:gd name="connsiteX8" fmla="*/ 48734 w 53598"/>
                <a:gd name="connsiteY8" fmla="*/ 229055 h 258238"/>
                <a:gd name="connsiteX9" fmla="*/ 43871 w 53598"/>
                <a:gd name="connsiteY9" fmla="*/ 199872 h 258238"/>
                <a:gd name="connsiteX10" fmla="*/ 34143 w 53598"/>
                <a:gd name="connsiteY10" fmla="*/ 122051 h 258238"/>
                <a:gd name="connsiteX11" fmla="*/ 19551 w 53598"/>
                <a:gd name="connsiteY11" fmla="*/ 73413 h 258238"/>
                <a:gd name="connsiteX12" fmla="*/ 14688 w 53598"/>
                <a:gd name="connsiteY12" fmla="*/ 58821 h 258238"/>
                <a:gd name="connsiteX13" fmla="*/ 4960 w 53598"/>
                <a:gd name="connsiteY13" fmla="*/ 10183 h 258238"/>
                <a:gd name="connsiteX14" fmla="*/ 96 w 53598"/>
                <a:gd name="connsiteY14" fmla="*/ 5319 h 25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598" h="258238">
                  <a:moveTo>
                    <a:pt x="96" y="5319"/>
                  </a:moveTo>
                  <a:cubicBezTo>
                    <a:pt x="907" y="18289"/>
                    <a:pt x="5619" y="48061"/>
                    <a:pt x="9824" y="88004"/>
                  </a:cubicBezTo>
                  <a:cubicBezTo>
                    <a:pt x="11530" y="104208"/>
                    <a:pt x="12784" y="120460"/>
                    <a:pt x="14688" y="136642"/>
                  </a:cubicBezTo>
                  <a:cubicBezTo>
                    <a:pt x="15375" y="142480"/>
                    <a:pt x="22458" y="192046"/>
                    <a:pt x="24415" y="199872"/>
                  </a:cubicBezTo>
                  <a:cubicBezTo>
                    <a:pt x="26902" y="209820"/>
                    <a:pt x="30900" y="219327"/>
                    <a:pt x="34143" y="229055"/>
                  </a:cubicBezTo>
                  <a:cubicBezTo>
                    <a:pt x="35764" y="233919"/>
                    <a:pt x="36163" y="239381"/>
                    <a:pt x="39007" y="243647"/>
                  </a:cubicBezTo>
                  <a:lnTo>
                    <a:pt x="48734" y="258238"/>
                  </a:lnTo>
                  <a:cubicBezTo>
                    <a:pt x="50355" y="253374"/>
                    <a:pt x="53598" y="248774"/>
                    <a:pt x="53598" y="243647"/>
                  </a:cubicBezTo>
                  <a:cubicBezTo>
                    <a:pt x="53598" y="238520"/>
                    <a:pt x="49846" y="234060"/>
                    <a:pt x="48734" y="229055"/>
                  </a:cubicBezTo>
                  <a:cubicBezTo>
                    <a:pt x="46595" y="219428"/>
                    <a:pt x="45023" y="209666"/>
                    <a:pt x="43871" y="199872"/>
                  </a:cubicBezTo>
                  <a:cubicBezTo>
                    <a:pt x="37020" y="141638"/>
                    <a:pt x="43091" y="162314"/>
                    <a:pt x="34143" y="122051"/>
                  </a:cubicBezTo>
                  <a:cubicBezTo>
                    <a:pt x="29242" y="99996"/>
                    <a:pt x="27635" y="97667"/>
                    <a:pt x="19551" y="73413"/>
                  </a:cubicBezTo>
                  <a:cubicBezTo>
                    <a:pt x="17930" y="68549"/>
                    <a:pt x="15531" y="63878"/>
                    <a:pt x="14688" y="58821"/>
                  </a:cubicBezTo>
                  <a:cubicBezTo>
                    <a:pt x="12293" y="44452"/>
                    <a:pt x="9797" y="24695"/>
                    <a:pt x="4960" y="10183"/>
                  </a:cubicBezTo>
                  <a:cubicBezTo>
                    <a:pt x="3814" y="6744"/>
                    <a:pt x="-715" y="-7651"/>
                    <a:pt x="96" y="5319"/>
                  </a:cubicBezTo>
                  <a:close/>
                </a:path>
              </a:pathLst>
            </a:custGeom>
            <a:ln>
              <a:solidFill>
                <a:srgbClr val="FF9F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7" name="Полилиния 246"/>
            <p:cNvSpPr/>
            <p:nvPr/>
          </p:nvSpPr>
          <p:spPr>
            <a:xfrm>
              <a:off x="7736892" y="2638698"/>
              <a:ext cx="70965" cy="85842"/>
            </a:xfrm>
            <a:custGeom>
              <a:avLst/>
              <a:gdLst>
                <a:gd name="connsiteX0" fmla="*/ 70965 w 70965"/>
                <a:gd name="connsiteY0" fmla="*/ 0 h 85842"/>
                <a:gd name="connsiteX1" fmla="*/ 52304 w 70965"/>
                <a:gd name="connsiteY1" fmla="*/ 3732 h 85842"/>
                <a:gd name="connsiteX2" fmla="*/ 37375 w 70965"/>
                <a:gd name="connsiteY2" fmla="*/ 22393 h 85842"/>
                <a:gd name="connsiteX3" fmla="*/ 29910 w 70965"/>
                <a:gd name="connsiteY3" fmla="*/ 29858 h 85842"/>
                <a:gd name="connsiteX4" fmla="*/ 14981 w 70965"/>
                <a:gd name="connsiteY4" fmla="*/ 48519 h 85842"/>
                <a:gd name="connsiteX5" fmla="*/ 3784 w 70965"/>
                <a:gd name="connsiteY5" fmla="*/ 67180 h 85842"/>
                <a:gd name="connsiteX6" fmla="*/ 52 w 70965"/>
                <a:gd name="connsiteY6" fmla="*/ 85842 h 8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965" h="85842">
                  <a:moveTo>
                    <a:pt x="70965" y="0"/>
                  </a:moveTo>
                  <a:cubicBezTo>
                    <a:pt x="64745" y="1244"/>
                    <a:pt x="58135" y="1233"/>
                    <a:pt x="52304" y="3732"/>
                  </a:cubicBezTo>
                  <a:cubicBezTo>
                    <a:pt x="46818" y="6083"/>
                    <a:pt x="40226" y="18830"/>
                    <a:pt x="37375" y="22393"/>
                  </a:cubicBezTo>
                  <a:cubicBezTo>
                    <a:pt x="35177" y="25141"/>
                    <a:pt x="32108" y="27110"/>
                    <a:pt x="29910" y="29858"/>
                  </a:cubicBezTo>
                  <a:cubicBezTo>
                    <a:pt x="11082" y="53394"/>
                    <a:pt x="33001" y="30501"/>
                    <a:pt x="14981" y="48519"/>
                  </a:cubicBezTo>
                  <a:cubicBezTo>
                    <a:pt x="4409" y="80239"/>
                    <a:pt x="19154" y="41564"/>
                    <a:pt x="3784" y="67180"/>
                  </a:cubicBezTo>
                  <a:cubicBezTo>
                    <a:pt x="-735" y="74711"/>
                    <a:pt x="52" y="78255"/>
                    <a:pt x="52" y="85842"/>
                  </a:cubicBezTo>
                </a:path>
              </a:pathLst>
            </a:custGeom>
            <a:noFill/>
            <a:ln>
              <a:solidFill>
                <a:srgbClr val="FFA2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9" name="Полилиния 248"/>
            <p:cNvSpPr/>
            <p:nvPr/>
          </p:nvSpPr>
          <p:spPr>
            <a:xfrm>
              <a:off x="7688424" y="2773058"/>
              <a:ext cx="22394" cy="108235"/>
            </a:xfrm>
            <a:custGeom>
              <a:avLst/>
              <a:gdLst>
                <a:gd name="connsiteX0" fmla="*/ 22394 w 22394"/>
                <a:gd name="connsiteY0" fmla="*/ 0 h 108235"/>
                <a:gd name="connsiteX1" fmla="*/ 18662 w 22394"/>
                <a:gd name="connsiteY1" fmla="*/ 18661 h 108235"/>
                <a:gd name="connsiteX2" fmla="*/ 11197 w 22394"/>
                <a:gd name="connsiteY2" fmla="*/ 26126 h 108235"/>
                <a:gd name="connsiteX3" fmla="*/ 7465 w 22394"/>
                <a:gd name="connsiteY3" fmla="*/ 44787 h 108235"/>
                <a:gd name="connsiteX4" fmla="*/ 0 w 22394"/>
                <a:gd name="connsiteY4" fmla="*/ 82109 h 108235"/>
                <a:gd name="connsiteX5" fmla="*/ 3733 w 22394"/>
                <a:gd name="connsiteY5" fmla="*/ 108235 h 10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94" h="108235">
                  <a:moveTo>
                    <a:pt x="22394" y="0"/>
                  </a:moveTo>
                  <a:cubicBezTo>
                    <a:pt x="21150" y="6220"/>
                    <a:pt x="21161" y="12830"/>
                    <a:pt x="18662" y="18661"/>
                  </a:cubicBezTo>
                  <a:cubicBezTo>
                    <a:pt x="17276" y="21895"/>
                    <a:pt x="12583" y="22892"/>
                    <a:pt x="11197" y="26126"/>
                  </a:cubicBezTo>
                  <a:cubicBezTo>
                    <a:pt x="8698" y="31957"/>
                    <a:pt x="8508" y="38530"/>
                    <a:pt x="7465" y="44787"/>
                  </a:cubicBezTo>
                  <a:cubicBezTo>
                    <a:pt x="1748" y="79093"/>
                    <a:pt x="7155" y="60651"/>
                    <a:pt x="0" y="82109"/>
                  </a:cubicBezTo>
                  <a:lnTo>
                    <a:pt x="3733" y="108235"/>
                  </a:lnTo>
                </a:path>
              </a:pathLst>
            </a:custGeom>
            <a:noFill/>
            <a:ln>
              <a:solidFill>
                <a:srgbClr val="FFA2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2" name="Прямая соединительная линия 251"/>
            <p:cNvCxnSpPr/>
            <p:nvPr/>
          </p:nvCxnSpPr>
          <p:spPr>
            <a:xfrm>
              <a:off x="8296780" y="3818087"/>
              <a:ext cx="111968" cy="664339"/>
            </a:xfrm>
            <a:prstGeom prst="line">
              <a:avLst/>
            </a:prstGeom>
            <a:ln w="28575">
              <a:solidFill>
                <a:srgbClr val="EDEC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Прямая соединительная линия 253"/>
            <p:cNvCxnSpPr/>
            <p:nvPr/>
          </p:nvCxnSpPr>
          <p:spPr>
            <a:xfrm flipH="1">
              <a:off x="6941978" y="3512042"/>
              <a:ext cx="287380" cy="481460"/>
            </a:xfrm>
            <a:prstGeom prst="line">
              <a:avLst/>
            </a:prstGeom>
            <a:ln>
              <a:solidFill>
                <a:srgbClr val="EDEC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>
              <a:endCxn id="19" idx="2"/>
            </p:cNvCxnSpPr>
            <p:nvPr/>
          </p:nvCxnSpPr>
          <p:spPr>
            <a:xfrm flipH="1">
              <a:off x="7318932" y="4023360"/>
              <a:ext cx="93306" cy="459066"/>
            </a:xfrm>
            <a:prstGeom prst="line">
              <a:avLst/>
            </a:prstGeom>
            <a:ln w="38100">
              <a:solidFill>
                <a:srgbClr val="EDEC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6292565" y="3881535"/>
              <a:ext cx="541175" cy="608356"/>
            </a:xfrm>
            <a:prstGeom prst="line">
              <a:avLst/>
            </a:prstGeom>
            <a:ln>
              <a:solidFill>
                <a:srgbClr val="EDEC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6520232" y="3635207"/>
              <a:ext cx="410547" cy="358295"/>
            </a:xfrm>
            <a:prstGeom prst="line">
              <a:avLst/>
            </a:prstGeom>
            <a:ln>
              <a:solidFill>
                <a:srgbClr val="EDEC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8300513" y="3829283"/>
              <a:ext cx="287383" cy="324706"/>
            </a:xfrm>
            <a:prstGeom prst="line">
              <a:avLst/>
            </a:prstGeom>
            <a:ln>
              <a:solidFill>
                <a:srgbClr val="EDEC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8561770" y="3534436"/>
              <a:ext cx="332170" cy="453904"/>
            </a:xfrm>
            <a:prstGeom prst="line">
              <a:avLst/>
            </a:prstGeom>
            <a:ln>
              <a:solidFill>
                <a:srgbClr val="EDEC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Прямая соединительная линия 195"/>
            <p:cNvCxnSpPr/>
            <p:nvPr/>
          </p:nvCxnSpPr>
          <p:spPr>
            <a:xfrm flipH="1">
              <a:off x="8453535" y="4165185"/>
              <a:ext cx="149289" cy="317241"/>
            </a:xfrm>
            <a:prstGeom prst="line">
              <a:avLst/>
            </a:prstGeom>
            <a:ln>
              <a:solidFill>
                <a:srgbClr val="EDEC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Дуга 197"/>
            <p:cNvSpPr/>
            <p:nvPr/>
          </p:nvSpPr>
          <p:spPr>
            <a:xfrm rot="2403925">
              <a:off x="7686191" y="2559433"/>
              <a:ext cx="391661" cy="535318"/>
            </a:xfrm>
            <a:prstGeom prst="arc">
              <a:avLst>
                <a:gd name="adj1" fmla="val 12685052"/>
                <a:gd name="adj2" fmla="val 20400050"/>
              </a:avLst>
            </a:prstGeom>
            <a:ln w="38100">
              <a:solidFill>
                <a:srgbClr val="E2DB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99" name="Рисунок 19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65585" y="478284"/>
            <a:ext cx="751652" cy="1722379"/>
          </a:xfrm>
          <a:prstGeom prst="rect">
            <a:avLst/>
          </a:prstGeom>
        </p:spPr>
      </p:pic>
      <p:cxnSp>
        <p:nvCxnSpPr>
          <p:cNvPr id="201" name="Прямая соединительная линия 200"/>
          <p:cNvCxnSpPr/>
          <p:nvPr/>
        </p:nvCxnSpPr>
        <p:spPr>
          <a:xfrm flipH="1">
            <a:off x="7736305" y="-68733"/>
            <a:ext cx="587" cy="666301"/>
          </a:xfrm>
          <a:prstGeom prst="line">
            <a:avLst/>
          </a:prstGeom>
          <a:ln w="28575">
            <a:solidFill>
              <a:srgbClr val="FFC9C3">
                <a:alpha val="9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hlinkClick r:id="rId15" action="ppaction://hlinksldjump"/>
          </p:cNvPr>
          <p:cNvSpPr/>
          <p:nvPr/>
        </p:nvSpPr>
        <p:spPr>
          <a:xfrm>
            <a:off x="5691883" y="4584649"/>
            <a:ext cx="1264144" cy="3934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В ТЕМЫ</a:t>
            </a:r>
            <a:endParaRPr lang="ru-RU" sz="16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464875">
            <a:off x="6062568" y="1647080"/>
            <a:ext cx="954982" cy="937187"/>
          </a:xfrm>
          <a:prstGeom prst="rect">
            <a:avLst/>
          </a:prstGeom>
        </p:spPr>
      </p:pic>
      <p:sp>
        <p:nvSpPr>
          <p:cNvPr id="5" name="Полилиния 4"/>
          <p:cNvSpPr/>
          <p:nvPr/>
        </p:nvSpPr>
        <p:spPr>
          <a:xfrm>
            <a:off x="5705523" y="2298054"/>
            <a:ext cx="618432" cy="671376"/>
          </a:xfrm>
          <a:custGeom>
            <a:avLst/>
            <a:gdLst>
              <a:gd name="connsiteX0" fmla="*/ 0 w 812800"/>
              <a:gd name="connsiteY0" fmla="*/ 317500 h 850900"/>
              <a:gd name="connsiteX1" fmla="*/ 292100 w 812800"/>
              <a:gd name="connsiteY1" fmla="*/ 850900 h 850900"/>
              <a:gd name="connsiteX2" fmla="*/ 812800 w 812800"/>
              <a:gd name="connsiteY2" fmla="*/ 635000 h 850900"/>
              <a:gd name="connsiteX3" fmla="*/ 482600 w 812800"/>
              <a:gd name="connsiteY3" fmla="*/ 457200 h 850900"/>
              <a:gd name="connsiteX4" fmla="*/ 279400 w 812800"/>
              <a:gd name="connsiteY4" fmla="*/ 0 h 850900"/>
              <a:gd name="connsiteX5" fmla="*/ 0 w 812800"/>
              <a:gd name="connsiteY5" fmla="*/ 31750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" h="850900">
                <a:moveTo>
                  <a:pt x="0" y="317500"/>
                </a:moveTo>
                <a:lnTo>
                  <a:pt x="292100" y="850900"/>
                </a:lnTo>
                <a:lnTo>
                  <a:pt x="812800" y="635000"/>
                </a:lnTo>
                <a:lnTo>
                  <a:pt x="482600" y="457200"/>
                </a:lnTo>
                <a:lnTo>
                  <a:pt x="279400" y="0"/>
                </a:lnTo>
                <a:lnTo>
                  <a:pt x="0" y="3175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данные 6"/>
          <p:cNvSpPr/>
          <p:nvPr/>
        </p:nvSpPr>
        <p:spPr>
          <a:xfrm rot="20713031">
            <a:off x="6518142" y="2754409"/>
            <a:ext cx="712313" cy="267876"/>
          </a:xfrm>
          <a:prstGeom prst="flowChartInputOutpu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48355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>
        <p15:prstTrans prst="prestig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56" y="716922"/>
            <a:ext cx="938865" cy="8535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68382" y="791971"/>
            <a:ext cx="5592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Геометрическая фигура, обычно определяемая как часть плоскости, ограниченная замкнутой ломаной это … . </a:t>
            </a:r>
            <a:endParaRPr lang="ru-RU" sz="1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3093" y="3641900"/>
            <a:ext cx="2215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Многоугольнек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6907" y="2493364"/>
            <a:ext cx="2222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  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Многаугольник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3093" y="3067632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3.     Много угольник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3093" y="1942361"/>
            <a:ext cx="2222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 Многоугольник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8684" y="4453737"/>
            <a:ext cx="2162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НЕ ВЕРНО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1431" y="4422959"/>
            <a:ext cx="171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47901"/>
                </a:solidFill>
                <a:latin typeface="+mn-lt"/>
              </a:rPr>
              <a:t>ВЕРНО</a:t>
            </a:r>
            <a:endParaRPr lang="ru-RU" sz="2800" b="1" dirty="0">
              <a:solidFill>
                <a:srgbClr val="34790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857" y="974402"/>
            <a:ext cx="1218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1</a:t>
            </a:r>
            <a:r>
              <a:rPr lang="ru-RU" sz="1600" b="1" i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 СЛОВО</a:t>
            </a:r>
            <a:endParaRPr lang="ru-RU" sz="1600" b="1" i="1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6935597" y="4176738"/>
            <a:ext cx="1501217" cy="49244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ДАЛЕЕ</a:t>
            </a:r>
            <a:endParaRPr lang="ru-RU" sz="16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1187366">
            <a:off x="5416092" y="2482802"/>
            <a:ext cx="708172" cy="694794"/>
          </a:xfrm>
          <a:prstGeom prst="triangle">
            <a:avLst>
              <a:gd name="adj" fmla="val 67251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6235463" y="2943352"/>
            <a:ext cx="754380" cy="784871"/>
          </a:xfrm>
          <a:custGeom>
            <a:avLst/>
            <a:gdLst>
              <a:gd name="connsiteX0" fmla="*/ 297180 w 1097280"/>
              <a:gd name="connsiteY0" fmla="*/ 0 h 1440180"/>
              <a:gd name="connsiteX1" fmla="*/ 0 w 1097280"/>
              <a:gd name="connsiteY1" fmla="*/ 445770 h 1440180"/>
              <a:gd name="connsiteX2" fmla="*/ 331470 w 1097280"/>
              <a:gd name="connsiteY2" fmla="*/ 1440180 h 1440180"/>
              <a:gd name="connsiteX3" fmla="*/ 1097280 w 1097280"/>
              <a:gd name="connsiteY3" fmla="*/ 1131570 h 1440180"/>
              <a:gd name="connsiteX4" fmla="*/ 1097280 w 1097280"/>
              <a:gd name="connsiteY4" fmla="*/ 240030 h 1440180"/>
              <a:gd name="connsiteX5" fmla="*/ 297180 w 1097280"/>
              <a:gd name="connsiteY5" fmla="*/ 0 h 144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280" h="1440180">
                <a:moveTo>
                  <a:pt x="297180" y="0"/>
                </a:moveTo>
                <a:lnTo>
                  <a:pt x="0" y="445770"/>
                </a:lnTo>
                <a:lnTo>
                  <a:pt x="331470" y="1440180"/>
                </a:lnTo>
                <a:lnTo>
                  <a:pt x="1097280" y="1131570"/>
                </a:lnTo>
                <a:lnTo>
                  <a:pt x="1097280" y="240030"/>
                </a:lnTo>
                <a:lnTo>
                  <a:pt x="297180" y="0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 rot="12565229">
            <a:off x="6277736" y="2080131"/>
            <a:ext cx="1042543" cy="712951"/>
          </a:xfrm>
          <a:custGeom>
            <a:avLst/>
            <a:gdLst>
              <a:gd name="connsiteX0" fmla="*/ 0 w 1097280"/>
              <a:gd name="connsiteY0" fmla="*/ 182880 h 765810"/>
              <a:gd name="connsiteX1" fmla="*/ 0 w 1097280"/>
              <a:gd name="connsiteY1" fmla="*/ 537210 h 765810"/>
              <a:gd name="connsiteX2" fmla="*/ 834390 w 1097280"/>
              <a:gd name="connsiteY2" fmla="*/ 765810 h 765810"/>
              <a:gd name="connsiteX3" fmla="*/ 1097280 w 1097280"/>
              <a:gd name="connsiteY3" fmla="*/ 125730 h 765810"/>
              <a:gd name="connsiteX4" fmla="*/ 571500 w 1097280"/>
              <a:gd name="connsiteY4" fmla="*/ 262890 h 765810"/>
              <a:gd name="connsiteX5" fmla="*/ 594360 w 1097280"/>
              <a:gd name="connsiteY5" fmla="*/ 0 h 765810"/>
              <a:gd name="connsiteX6" fmla="*/ 0 w 1097280"/>
              <a:gd name="connsiteY6" fmla="*/ 182880 h 76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765810">
                <a:moveTo>
                  <a:pt x="0" y="182880"/>
                </a:moveTo>
                <a:lnTo>
                  <a:pt x="0" y="537210"/>
                </a:lnTo>
                <a:lnTo>
                  <a:pt x="834390" y="765810"/>
                </a:lnTo>
                <a:lnTo>
                  <a:pt x="1097280" y="125730"/>
                </a:lnTo>
                <a:lnTo>
                  <a:pt x="571500" y="262890"/>
                </a:lnTo>
                <a:lnTo>
                  <a:pt x="594360" y="0"/>
                </a:lnTo>
                <a:lnTo>
                  <a:pt x="0" y="18288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1316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>
        <p15:prstTrans prst="prestig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2" grpId="1"/>
      <p:bldP spid="12" grpId="2"/>
      <p:bldP spid="12" grpId="3"/>
      <p:bldP spid="12" grpId="4"/>
      <p:bldP spid="12" grpId="5"/>
      <p:bldP spid="13" grpId="0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56" y="716922"/>
            <a:ext cx="938865" cy="8535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942" y="951991"/>
            <a:ext cx="5809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Отрезок, соединяющий две </a:t>
            </a:r>
            <a:r>
              <a:rPr lang="ru-RU" sz="1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несоседние</a:t>
            </a:r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вершины, называется … многоугольника. </a:t>
            </a:r>
            <a:endParaRPr lang="ru-RU" sz="1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3093" y="2008711"/>
            <a:ext cx="1927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Деагональю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6907" y="2493364"/>
            <a:ext cx="1933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  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Диогональю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3093" y="3067632"/>
            <a:ext cx="1933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3.    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Диаганалью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6907" y="3641900"/>
            <a:ext cx="1933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 Диагональю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8684" y="4453737"/>
            <a:ext cx="2162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НЕ ВЕРНО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1431" y="4422959"/>
            <a:ext cx="171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47901"/>
                </a:solidFill>
                <a:latin typeface="+mn-lt"/>
              </a:rPr>
              <a:t>ВЕРНО</a:t>
            </a:r>
            <a:endParaRPr lang="ru-RU" sz="2800" b="1" dirty="0">
              <a:solidFill>
                <a:srgbClr val="34790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857" y="974402"/>
            <a:ext cx="1218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>
                <a:solidFill>
                  <a:schemeClr val="bg2"/>
                </a:solidFill>
                <a:latin typeface="Arial Black" panose="020B0A04020102020204" pitchFamily="34" charset="0"/>
              </a:rPr>
              <a:t>2</a:t>
            </a:r>
            <a:r>
              <a:rPr lang="ru-RU" sz="1600" b="1" i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 СЛОВО</a:t>
            </a:r>
            <a:endParaRPr lang="ru-RU" sz="1600" b="1" i="1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6935597" y="4176738"/>
            <a:ext cx="1501217" cy="49244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ДАЛЕЕ</a:t>
            </a:r>
            <a:endParaRPr lang="ru-RU" sz="16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5619750" y="2153445"/>
            <a:ext cx="1943100" cy="1295392"/>
          </a:xfrm>
          <a:custGeom>
            <a:avLst/>
            <a:gdLst>
              <a:gd name="connsiteX0" fmla="*/ 548640 w 2926080"/>
              <a:gd name="connsiteY0" fmla="*/ 102870 h 1623060"/>
              <a:gd name="connsiteX1" fmla="*/ 0 w 2926080"/>
              <a:gd name="connsiteY1" fmla="*/ 537210 h 1623060"/>
              <a:gd name="connsiteX2" fmla="*/ 1005840 w 2926080"/>
              <a:gd name="connsiteY2" fmla="*/ 1623060 h 1623060"/>
              <a:gd name="connsiteX3" fmla="*/ 2823210 w 2926080"/>
              <a:gd name="connsiteY3" fmla="*/ 1040130 h 1623060"/>
              <a:gd name="connsiteX4" fmla="*/ 2926080 w 2926080"/>
              <a:gd name="connsiteY4" fmla="*/ 0 h 1623060"/>
              <a:gd name="connsiteX5" fmla="*/ 548640 w 2926080"/>
              <a:gd name="connsiteY5" fmla="*/ 102870 h 162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6080" h="1623060">
                <a:moveTo>
                  <a:pt x="548640" y="102870"/>
                </a:moveTo>
                <a:lnTo>
                  <a:pt x="0" y="537210"/>
                </a:lnTo>
                <a:lnTo>
                  <a:pt x="1005840" y="1623060"/>
                </a:lnTo>
                <a:lnTo>
                  <a:pt x="2823210" y="1040130"/>
                </a:lnTo>
                <a:lnTo>
                  <a:pt x="2926080" y="0"/>
                </a:lnTo>
                <a:lnTo>
                  <a:pt x="548640" y="10287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>
            <a:stCxn id="11" idx="4"/>
            <a:endCxn id="11" idx="2"/>
          </p:cNvCxnSpPr>
          <p:nvPr/>
        </p:nvCxnSpPr>
        <p:spPr>
          <a:xfrm flipH="1">
            <a:off x="6287691" y="2153445"/>
            <a:ext cx="1275159" cy="12953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89320" y="347045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06195" y="1894411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xmlns="" val="25062947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>
        <p15:prstTrans prst="prestig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2" grpId="1"/>
      <p:bldP spid="12" grpId="2"/>
      <p:bldP spid="12" grpId="3"/>
      <p:bldP spid="12" grpId="4"/>
      <p:bldP spid="12" grpId="5"/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56" y="716922"/>
            <a:ext cx="938865" cy="853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3093" y="3641900"/>
            <a:ext cx="2723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Противаположными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6907" y="2493364"/>
            <a:ext cx="2723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  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Противопаложными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0888" y="1990919"/>
            <a:ext cx="2723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Пративоположными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6906" y="3066703"/>
            <a:ext cx="2723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 Противоположными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8684" y="4453737"/>
            <a:ext cx="2162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НЕ ВЕРНО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1431" y="4422959"/>
            <a:ext cx="171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47901"/>
                </a:solidFill>
                <a:latin typeface="+mn-lt"/>
              </a:rPr>
              <a:t>ВЕРНО</a:t>
            </a:r>
            <a:endParaRPr lang="ru-RU" sz="2800" b="1" dirty="0">
              <a:solidFill>
                <a:srgbClr val="34790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857" y="974402"/>
            <a:ext cx="1218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>
                <a:solidFill>
                  <a:schemeClr val="bg2"/>
                </a:solidFill>
                <a:latin typeface="Arial Black" panose="020B0A04020102020204" pitchFamily="34" charset="0"/>
              </a:rPr>
              <a:t>3</a:t>
            </a:r>
            <a:r>
              <a:rPr lang="ru-RU" sz="1600" b="1" i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 СЛОВО</a:t>
            </a:r>
            <a:endParaRPr lang="ru-RU" sz="1600" b="1" i="1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6935597" y="4176738"/>
            <a:ext cx="1501217" cy="49244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ДАЛЕЕ</a:t>
            </a:r>
            <a:endParaRPr lang="ru-RU" sz="16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68382" y="913293"/>
            <a:ext cx="5592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Две несмежные стороны четырёхугольника называются … .</a:t>
            </a:r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6103620" y="2084655"/>
            <a:ext cx="2205990" cy="1360911"/>
          </a:xfrm>
          <a:custGeom>
            <a:avLst/>
            <a:gdLst>
              <a:gd name="connsiteX0" fmla="*/ 674370 w 2594610"/>
              <a:gd name="connsiteY0" fmla="*/ 0 h 1520190"/>
              <a:gd name="connsiteX1" fmla="*/ 2526030 w 2594610"/>
              <a:gd name="connsiteY1" fmla="*/ 457200 h 1520190"/>
              <a:gd name="connsiteX2" fmla="*/ 2594610 w 2594610"/>
              <a:gd name="connsiteY2" fmla="*/ 1520190 h 1520190"/>
              <a:gd name="connsiteX3" fmla="*/ 0 w 2594610"/>
              <a:gd name="connsiteY3" fmla="*/ 1154430 h 1520190"/>
              <a:gd name="connsiteX4" fmla="*/ 674370 w 2594610"/>
              <a:gd name="connsiteY4" fmla="*/ 0 h 152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4610" h="1520190">
                <a:moveTo>
                  <a:pt x="674370" y="0"/>
                </a:moveTo>
                <a:lnTo>
                  <a:pt x="2526030" y="457200"/>
                </a:lnTo>
                <a:lnTo>
                  <a:pt x="2594610" y="1520190"/>
                </a:lnTo>
                <a:lnTo>
                  <a:pt x="0" y="1154430"/>
                </a:lnTo>
                <a:lnTo>
                  <a:pt x="674370" y="0"/>
                </a:lnTo>
                <a:close/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>
            <a:stCxn id="10" idx="0"/>
            <a:endCxn id="10" idx="1"/>
          </p:cNvCxnSpPr>
          <p:nvPr/>
        </p:nvCxnSpPr>
        <p:spPr>
          <a:xfrm>
            <a:off x="6676983" y="2084655"/>
            <a:ext cx="1574319" cy="409297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0" idx="3"/>
            <a:endCxn id="10" idx="2"/>
          </p:cNvCxnSpPr>
          <p:nvPr/>
        </p:nvCxnSpPr>
        <p:spPr>
          <a:xfrm>
            <a:off x="6103620" y="3118129"/>
            <a:ext cx="2205990" cy="327437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740233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>
        <p15:prstTrans prst="prestig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2" grpId="1"/>
      <p:bldP spid="12" grpId="2"/>
      <p:bldP spid="12" grpId="3"/>
      <p:bldP spid="12" grpId="4"/>
      <p:bldP spid="12" grpId="5"/>
      <p:bldP spid="13" grpId="0"/>
      <p:bldP spid="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56" y="716922"/>
            <a:ext cx="938865" cy="853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0888" y="3002757"/>
            <a:ext cx="2552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Паралеллограмма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6907" y="2493364"/>
            <a:ext cx="2400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  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Паралеллограма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0888" y="1990919"/>
            <a:ext cx="2400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Параллелограма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0888" y="3512150"/>
            <a:ext cx="2552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 Параллелограмма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8684" y="4453737"/>
            <a:ext cx="2162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НЕ ВЕРНО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1431" y="4422959"/>
            <a:ext cx="171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47901"/>
                </a:solidFill>
                <a:latin typeface="+mn-lt"/>
              </a:rPr>
              <a:t>ВЕРНО</a:t>
            </a:r>
            <a:endParaRPr lang="ru-RU" sz="2800" b="1" dirty="0">
              <a:solidFill>
                <a:srgbClr val="34790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857" y="974402"/>
            <a:ext cx="1218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>
                <a:solidFill>
                  <a:schemeClr val="bg2"/>
                </a:solidFill>
                <a:latin typeface="Arial Black" panose="020B0A04020102020204" pitchFamily="34" charset="0"/>
              </a:rPr>
              <a:t>4</a:t>
            </a:r>
            <a:r>
              <a:rPr lang="ru-RU" sz="1600" b="1" i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 СЛОВО</a:t>
            </a:r>
            <a:endParaRPr lang="ru-RU" sz="1600" b="1" i="1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6935597" y="4176738"/>
            <a:ext cx="1501217" cy="49244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ДАЛЕЕ</a:t>
            </a:r>
            <a:endParaRPr lang="ru-RU" sz="16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0267" y="888528"/>
            <a:ext cx="5205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Диагонали … точкой пересечения делятся пополам.</a:t>
            </a:r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Блок-схема: данные 3"/>
          <p:cNvSpPr/>
          <p:nvPr/>
        </p:nvSpPr>
        <p:spPr>
          <a:xfrm rot="21386414">
            <a:off x="5731061" y="2336372"/>
            <a:ext cx="2585917" cy="853380"/>
          </a:xfrm>
          <a:prstGeom prst="flowChartInputOutpu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21386414" flipV="1">
            <a:off x="5731930" y="2364400"/>
            <a:ext cx="2585917" cy="82527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21386414">
            <a:off x="6261967" y="2340781"/>
            <a:ext cx="1518575" cy="8543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1386414">
            <a:off x="6881444" y="2486913"/>
            <a:ext cx="309807" cy="280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О</a:t>
            </a:r>
          </a:p>
        </p:txBody>
      </p:sp>
      <p:grpSp>
        <p:nvGrpSpPr>
          <p:cNvPr id="27" name="Группа 26"/>
          <p:cNvGrpSpPr/>
          <p:nvPr/>
        </p:nvGrpSpPr>
        <p:grpSpPr>
          <a:xfrm rot="21386414">
            <a:off x="6773161" y="3103875"/>
            <a:ext cx="160818" cy="163701"/>
            <a:chOff x="6851673" y="1745356"/>
            <a:chExt cx="91509" cy="107782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6851673" y="1748790"/>
              <a:ext cx="60217" cy="1043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6880600" y="1745356"/>
              <a:ext cx="62582" cy="1077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 rot="21386414">
            <a:off x="7055696" y="2272746"/>
            <a:ext cx="136137" cy="144203"/>
            <a:chOff x="6851673" y="1745356"/>
            <a:chExt cx="91514" cy="107782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6851673" y="1748790"/>
              <a:ext cx="60217" cy="1043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6880605" y="1745356"/>
              <a:ext cx="62582" cy="1077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Прямая соединительная линия 31"/>
          <p:cNvCxnSpPr/>
          <p:nvPr/>
        </p:nvCxnSpPr>
        <p:spPr>
          <a:xfrm rot="21386414">
            <a:off x="5973121" y="2756741"/>
            <a:ext cx="71725" cy="1297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21386414">
            <a:off x="8014410" y="2664632"/>
            <a:ext cx="69637" cy="148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73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>
        <p15:prstTrans prst="prestig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2" grpId="1"/>
      <p:bldP spid="12" grpId="2"/>
      <p:bldP spid="12" grpId="3"/>
      <p:bldP spid="12" grpId="4"/>
      <p:bldP spid="12" grpId="5"/>
      <p:bldP spid="13" grpId="0"/>
      <p:bldP spid="1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56" y="716922"/>
            <a:ext cx="938865" cy="853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0888" y="3635010"/>
            <a:ext cx="1867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Остнования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0506" y="3073120"/>
            <a:ext cx="1766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Аснования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0888" y="1990919"/>
            <a:ext cx="1776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Оснавания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0506" y="2536672"/>
            <a:ext cx="1776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 Основания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8684" y="4453737"/>
            <a:ext cx="2162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НЕ ВЕРНО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1431" y="4422959"/>
            <a:ext cx="171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47901"/>
                </a:solidFill>
                <a:latin typeface="+mn-lt"/>
              </a:rPr>
              <a:t>ВЕРНО</a:t>
            </a:r>
            <a:endParaRPr lang="ru-RU" sz="2800" b="1" dirty="0">
              <a:solidFill>
                <a:srgbClr val="34790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857" y="974402"/>
            <a:ext cx="1218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>
                <a:solidFill>
                  <a:schemeClr val="bg2"/>
                </a:solidFill>
                <a:latin typeface="Arial Black" panose="020B0A04020102020204" pitchFamily="34" charset="0"/>
              </a:rPr>
              <a:t>5</a:t>
            </a:r>
            <a:r>
              <a:rPr lang="ru-RU" sz="1600" b="1" i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 СЛОВО</a:t>
            </a:r>
            <a:endParaRPr lang="ru-RU" sz="1600" b="1" i="1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6935597" y="4176738"/>
            <a:ext cx="1501217" cy="49244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ДАЛЕЕ</a:t>
            </a:r>
            <a:endParaRPr lang="ru-RU" sz="16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68382" y="913293"/>
            <a:ext cx="5592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Площадь параллелограмма равна произведению его … на высоту.</a:t>
            </a:r>
          </a:p>
          <a:p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Блок-схема: данные 3"/>
          <p:cNvSpPr/>
          <p:nvPr/>
        </p:nvSpPr>
        <p:spPr>
          <a:xfrm>
            <a:off x="5549030" y="2260399"/>
            <a:ext cx="2392472" cy="938817"/>
          </a:xfrm>
          <a:prstGeom prst="flowChartInputOutpu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32748" y="2263972"/>
            <a:ext cx="12526" cy="9283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3497" y="2272541"/>
            <a:ext cx="48772" cy="951058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7407215" y="3209026"/>
            <a:ext cx="5578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892801" y="3059953"/>
            <a:ext cx="139948" cy="1374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829177" y="3065929"/>
            <a:ext cx="130984" cy="1404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5536505" y="3192284"/>
            <a:ext cx="1928107" cy="217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032748" y="2263972"/>
            <a:ext cx="15440" cy="921487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9695" y="2178170"/>
            <a:ext cx="158510" cy="15851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6795" y="3121145"/>
            <a:ext cx="158510" cy="15851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1953" y="2666613"/>
            <a:ext cx="97544" cy="13412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8378" y="2714238"/>
            <a:ext cx="97544" cy="1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7467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>
        <p15:prstTrans prst="prestig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2" grpId="1"/>
      <p:bldP spid="12" grpId="2"/>
      <p:bldP spid="12" grpId="3"/>
      <p:bldP spid="12" grpId="4"/>
      <p:bldP spid="12" grpId="5"/>
      <p:bldP spid="13" grpId="0"/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56" y="716922"/>
            <a:ext cx="938865" cy="853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3093" y="3641900"/>
            <a:ext cx="1893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Октограмма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3092" y="2518811"/>
            <a:ext cx="1741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  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Октаграма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3092" y="3042810"/>
            <a:ext cx="1741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3.    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Октограма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3092" y="2011277"/>
            <a:ext cx="1893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 Октаграмма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8684" y="4453737"/>
            <a:ext cx="2162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НЕ ВЕРНО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1431" y="4422959"/>
            <a:ext cx="171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47901"/>
                </a:solidFill>
                <a:latin typeface="+mn-lt"/>
              </a:rPr>
              <a:t>ВЕРНО</a:t>
            </a:r>
            <a:endParaRPr lang="ru-RU" sz="2800" b="1" dirty="0">
              <a:solidFill>
                <a:srgbClr val="34790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857" y="974402"/>
            <a:ext cx="1218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>
                <a:solidFill>
                  <a:schemeClr val="bg2"/>
                </a:solidFill>
                <a:latin typeface="Arial Black" panose="020B0A04020102020204" pitchFamily="34" charset="0"/>
              </a:rPr>
              <a:t>6</a:t>
            </a:r>
            <a:r>
              <a:rPr lang="ru-RU" sz="1600" b="1" i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 СЛОВО</a:t>
            </a:r>
            <a:endParaRPr lang="ru-RU" sz="1600" b="1" i="1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6935597" y="4176738"/>
            <a:ext cx="1501217" cy="49244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ДАЛЕЕ</a:t>
            </a:r>
            <a:endParaRPr lang="ru-RU" sz="16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68382" y="913293"/>
            <a:ext cx="5592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Необычный многоугольник – … . </a:t>
            </a:r>
            <a:r>
              <a:rPr lang="ru-RU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Восьмилучевая</a:t>
            </a: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звезда, </a:t>
            </a:r>
            <a:r>
              <a:rPr lang="ru-RU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крестострел</a:t>
            </a: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5330354" y="1954965"/>
            <a:ext cx="1934045" cy="1904102"/>
          </a:xfrm>
          <a:custGeom>
            <a:avLst/>
            <a:gdLst>
              <a:gd name="connsiteX0" fmla="*/ 254000 w 1816100"/>
              <a:gd name="connsiteY0" fmla="*/ 228600 h 1790700"/>
              <a:gd name="connsiteX1" fmla="*/ 914400 w 1816100"/>
              <a:gd name="connsiteY1" fmla="*/ 1790700 h 1790700"/>
              <a:gd name="connsiteX2" fmla="*/ 1549400 w 1816100"/>
              <a:gd name="connsiteY2" fmla="*/ 254000 h 1790700"/>
              <a:gd name="connsiteX3" fmla="*/ 0 w 1816100"/>
              <a:gd name="connsiteY3" fmla="*/ 889000 h 1790700"/>
              <a:gd name="connsiteX4" fmla="*/ 1549400 w 1816100"/>
              <a:gd name="connsiteY4" fmla="*/ 1536700 h 1790700"/>
              <a:gd name="connsiteX5" fmla="*/ 901700 w 1816100"/>
              <a:gd name="connsiteY5" fmla="*/ 0 h 1790700"/>
              <a:gd name="connsiteX6" fmla="*/ 266700 w 1816100"/>
              <a:gd name="connsiteY6" fmla="*/ 1524000 h 1790700"/>
              <a:gd name="connsiteX7" fmla="*/ 1816100 w 1816100"/>
              <a:gd name="connsiteY7" fmla="*/ 889000 h 1790700"/>
              <a:gd name="connsiteX8" fmla="*/ 254000 w 1816100"/>
              <a:gd name="connsiteY8" fmla="*/ 228600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6100" h="1790700">
                <a:moveTo>
                  <a:pt x="254000" y="228600"/>
                </a:moveTo>
                <a:lnTo>
                  <a:pt x="914400" y="1790700"/>
                </a:lnTo>
                <a:lnTo>
                  <a:pt x="1549400" y="254000"/>
                </a:lnTo>
                <a:lnTo>
                  <a:pt x="0" y="889000"/>
                </a:lnTo>
                <a:lnTo>
                  <a:pt x="1549400" y="1536700"/>
                </a:lnTo>
                <a:lnTo>
                  <a:pt x="901700" y="0"/>
                </a:lnTo>
                <a:lnTo>
                  <a:pt x="266700" y="1524000"/>
                </a:lnTo>
                <a:lnTo>
                  <a:pt x="1816100" y="889000"/>
                </a:lnTo>
                <a:lnTo>
                  <a:pt x="254000" y="2286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5227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>
        <p15:prstTrans prst="prestig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2" grpId="1"/>
      <p:bldP spid="12" grpId="2"/>
      <p:bldP spid="12" grpId="3"/>
      <p:bldP spid="12" grpId="4"/>
      <p:bldP spid="12" grpId="5"/>
      <p:bldP spid="13" grpId="0"/>
      <p:bldP spid="1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Рисунок 238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Blur/>
                    </a14:imgEffect>
                    <a14:imgEffect>
                      <a14:sharpenSoften amount="50000"/>
                    </a14:imgEffect>
                    <a14:imgEffect>
                      <a14:colorTemperature colorTemp="11300"/>
                    </a14:imgEffect>
                    <a14:imgEffect>
                      <a14:saturation sat="27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8814" y="2135970"/>
            <a:ext cx="3150275" cy="2417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434" y="750013"/>
            <a:ext cx="938865" cy="854956"/>
          </a:xfrm>
          <a:prstGeom prst="rect">
            <a:avLst/>
          </a:prstGeom>
        </p:spPr>
      </p:pic>
      <p:sp>
        <p:nvSpPr>
          <p:cNvPr id="221" name="Google Shape;221;p19"/>
          <p:cNvSpPr txBox="1">
            <a:spLocks noGrp="1"/>
          </p:cNvSpPr>
          <p:nvPr>
            <p:ph type="ctrTitle"/>
          </p:nvPr>
        </p:nvSpPr>
        <p:spPr>
          <a:xfrm>
            <a:off x="588537" y="1205962"/>
            <a:ext cx="20058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 smtClean="0"/>
              <a:t>02</a:t>
            </a:r>
            <a:endParaRPr sz="4800" dirty="0"/>
          </a:p>
        </p:txBody>
      </p:sp>
      <p:sp>
        <p:nvSpPr>
          <p:cNvPr id="18" name="Google Shape;205;p18"/>
          <p:cNvSpPr txBox="1">
            <a:spLocks/>
          </p:cNvSpPr>
          <p:nvPr/>
        </p:nvSpPr>
        <p:spPr>
          <a:xfrm>
            <a:off x="3852818" y="1076938"/>
            <a:ext cx="3858000" cy="288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000" b="1" dirty="0" smtClean="0">
                <a:ln w="12700">
                  <a:solidFill>
                    <a:schemeClr val="bg2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ПАРАЛЛЕЛЬНЫЕ ПРЯМЫЕ</a:t>
            </a:r>
            <a:endParaRPr lang="ru-RU" sz="2000" b="1" dirty="0">
              <a:ln w="12700">
                <a:solidFill>
                  <a:schemeClr val="bg2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>
            <a:hlinkClick r:id="rId6" action="ppaction://hlinksldjump"/>
          </p:cNvPr>
          <p:cNvSpPr/>
          <p:nvPr/>
        </p:nvSpPr>
        <p:spPr>
          <a:xfrm>
            <a:off x="4174444" y="1545525"/>
            <a:ext cx="1240037" cy="30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Arial Black" panose="020B0A04020102020204" pitchFamily="34" charset="0"/>
              </a:rPr>
              <a:t>1 </a:t>
            </a:r>
            <a:r>
              <a:rPr lang="ru-RU" b="1" dirty="0" smtClean="0">
                <a:latin typeface="Arial Black" panose="020B0A04020102020204" pitchFamily="34" charset="0"/>
              </a:rPr>
              <a:t>СЛОВО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27" name="Прямоугольник 26">
            <a:hlinkClick r:id="rId7" action="ppaction://hlinksldjump"/>
          </p:cNvPr>
          <p:cNvSpPr/>
          <p:nvPr/>
        </p:nvSpPr>
        <p:spPr>
          <a:xfrm>
            <a:off x="4174444" y="2000301"/>
            <a:ext cx="1240037" cy="30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Arial Black" panose="020B0A04020102020204" pitchFamily="34" charset="0"/>
              </a:rPr>
              <a:t>2 </a:t>
            </a:r>
            <a:r>
              <a:rPr lang="ru-RU" b="1" dirty="0" smtClean="0">
                <a:latin typeface="Arial Black" panose="020B0A04020102020204" pitchFamily="34" charset="0"/>
              </a:rPr>
              <a:t>СЛОВО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28" name="Прямоугольник 27">
            <a:hlinkClick r:id="rId8" action="ppaction://hlinksldjump"/>
          </p:cNvPr>
          <p:cNvSpPr/>
          <p:nvPr/>
        </p:nvSpPr>
        <p:spPr>
          <a:xfrm>
            <a:off x="4173105" y="2462978"/>
            <a:ext cx="1241376" cy="30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Arial Black" panose="020B0A04020102020204" pitchFamily="34" charset="0"/>
              </a:rPr>
              <a:t>3 </a:t>
            </a:r>
            <a:r>
              <a:rPr lang="ru-RU" b="1" dirty="0" smtClean="0">
                <a:latin typeface="Arial Black" panose="020B0A04020102020204" pitchFamily="34" charset="0"/>
              </a:rPr>
              <a:t>СЛОВО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29" name="Прямоугольник 28">
            <a:hlinkClick r:id="rId9" action="ppaction://hlinksldjump"/>
          </p:cNvPr>
          <p:cNvSpPr/>
          <p:nvPr/>
        </p:nvSpPr>
        <p:spPr>
          <a:xfrm>
            <a:off x="4173427" y="2904382"/>
            <a:ext cx="1241054" cy="30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Arial Black" panose="020B0A04020102020204" pitchFamily="34" charset="0"/>
              </a:rPr>
              <a:t>4 </a:t>
            </a:r>
            <a:r>
              <a:rPr lang="ru-RU" b="1" dirty="0" smtClean="0">
                <a:latin typeface="Arial Black" panose="020B0A04020102020204" pitchFamily="34" charset="0"/>
              </a:rPr>
              <a:t>СЛОВО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30" name="Прямоугольник 29">
            <a:hlinkClick r:id="rId10" action="ppaction://hlinksldjump"/>
          </p:cNvPr>
          <p:cNvSpPr/>
          <p:nvPr/>
        </p:nvSpPr>
        <p:spPr>
          <a:xfrm>
            <a:off x="4173427" y="3362799"/>
            <a:ext cx="1241054" cy="30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 Black" panose="020B0A04020102020204" pitchFamily="34" charset="0"/>
              </a:rPr>
              <a:t>5</a:t>
            </a:r>
            <a:r>
              <a:rPr lang="en-US" b="1" dirty="0" smtClean="0"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latin typeface="Arial Black" panose="020B0A04020102020204" pitchFamily="34" charset="0"/>
              </a:rPr>
              <a:t>СЛОВО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31" name="Прямоугольник 30">
            <a:hlinkClick r:id="rId11" action="ppaction://hlinksldjump"/>
          </p:cNvPr>
          <p:cNvSpPr/>
          <p:nvPr/>
        </p:nvSpPr>
        <p:spPr>
          <a:xfrm>
            <a:off x="4173427" y="3797026"/>
            <a:ext cx="1241054" cy="30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 Black" panose="020B0A04020102020204" pitchFamily="34" charset="0"/>
              </a:rPr>
              <a:t>6</a:t>
            </a:r>
            <a:r>
              <a:rPr lang="en-US" b="1" dirty="0" smtClean="0"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latin typeface="Arial Black" panose="020B0A04020102020204" pitchFamily="34" charset="0"/>
              </a:rPr>
              <a:t>СЛОВО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222" name="Google Shape;222;p19"/>
          <p:cNvSpPr/>
          <p:nvPr/>
        </p:nvSpPr>
        <p:spPr>
          <a:xfrm>
            <a:off x="6190164" y="4482967"/>
            <a:ext cx="2823140" cy="857571"/>
          </a:xfrm>
          <a:custGeom>
            <a:avLst/>
            <a:gdLst/>
            <a:ahLst/>
            <a:cxnLst/>
            <a:rect l="l" t="t" r="r" b="b"/>
            <a:pathLst>
              <a:path w="29564" h="46535" extrusionOk="0">
                <a:moveTo>
                  <a:pt x="0" y="0"/>
                </a:moveTo>
                <a:lnTo>
                  <a:pt x="0" y="46534"/>
                </a:lnTo>
                <a:lnTo>
                  <a:pt x="29563" y="46534"/>
                </a:lnTo>
                <a:lnTo>
                  <a:pt x="2956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10000" b="99231" l="0" r="97885">
                        <a14:backgroundMark x1="87115" y1="57692" x2="86346" y2="587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809820" y="2119248"/>
            <a:ext cx="3183820" cy="2387865"/>
          </a:xfrm>
          <a:prstGeom prst="rect">
            <a:avLst/>
          </a:prstGeom>
        </p:spPr>
      </p:pic>
      <p:sp>
        <p:nvSpPr>
          <p:cNvPr id="240" name="Полилиния 239"/>
          <p:cNvSpPr/>
          <p:nvPr/>
        </p:nvSpPr>
        <p:spPr>
          <a:xfrm>
            <a:off x="7373566" y="3302418"/>
            <a:ext cx="374515" cy="39742"/>
          </a:xfrm>
          <a:custGeom>
            <a:avLst/>
            <a:gdLst>
              <a:gd name="connsiteX0" fmla="*/ 0 w 374515"/>
              <a:gd name="connsiteY0" fmla="*/ 34169 h 39742"/>
              <a:gd name="connsiteX1" fmla="*/ 262647 w 374515"/>
              <a:gd name="connsiteY1" fmla="*/ 24442 h 39742"/>
              <a:gd name="connsiteX2" fmla="*/ 286966 w 374515"/>
              <a:gd name="connsiteY2" fmla="*/ 19578 h 39742"/>
              <a:gd name="connsiteX3" fmla="*/ 335604 w 374515"/>
              <a:gd name="connsiteY3" fmla="*/ 14714 h 39742"/>
              <a:gd name="connsiteX4" fmla="*/ 374515 w 374515"/>
              <a:gd name="connsiteY4" fmla="*/ 9850 h 39742"/>
              <a:gd name="connsiteX5" fmla="*/ 359923 w 374515"/>
              <a:gd name="connsiteY5" fmla="*/ 4986 h 39742"/>
              <a:gd name="connsiteX6" fmla="*/ 165370 w 374515"/>
              <a:gd name="connsiteY6" fmla="*/ 4986 h 39742"/>
              <a:gd name="connsiteX7" fmla="*/ 68094 w 374515"/>
              <a:gd name="connsiteY7" fmla="*/ 14714 h 39742"/>
              <a:gd name="connsiteX8" fmla="*/ 53502 w 374515"/>
              <a:gd name="connsiteY8" fmla="*/ 19578 h 39742"/>
              <a:gd name="connsiteX9" fmla="*/ 34047 w 374515"/>
              <a:gd name="connsiteY9" fmla="*/ 24442 h 39742"/>
              <a:gd name="connsiteX10" fmla="*/ 4864 w 374515"/>
              <a:gd name="connsiteY10" fmla="*/ 34169 h 39742"/>
              <a:gd name="connsiteX11" fmla="*/ 214008 w 374515"/>
              <a:gd name="connsiteY11" fmla="*/ 34169 h 39742"/>
              <a:gd name="connsiteX12" fmla="*/ 199417 w 374515"/>
              <a:gd name="connsiteY12" fmla="*/ 29305 h 39742"/>
              <a:gd name="connsiteX13" fmla="*/ 58366 w 374515"/>
              <a:gd name="connsiteY13" fmla="*/ 29305 h 3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4515" h="39742">
                <a:moveTo>
                  <a:pt x="0" y="34169"/>
                </a:moveTo>
                <a:cubicBezTo>
                  <a:pt x="110004" y="15834"/>
                  <a:pt x="-12576" y="34827"/>
                  <a:pt x="262647" y="24442"/>
                </a:cubicBezTo>
                <a:cubicBezTo>
                  <a:pt x="270908" y="24130"/>
                  <a:pt x="278772" y="20671"/>
                  <a:pt x="286966" y="19578"/>
                </a:cubicBezTo>
                <a:cubicBezTo>
                  <a:pt x="303117" y="17424"/>
                  <a:pt x="319410" y="16513"/>
                  <a:pt x="335604" y="14714"/>
                </a:cubicBezTo>
                <a:cubicBezTo>
                  <a:pt x="348595" y="13270"/>
                  <a:pt x="361545" y="11471"/>
                  <a:pt x="374515" y="9850"/>
                </a:cubicBezTo>
                <a:cubicBezTo>
                  <a:pt x="369651" y="8229"/>
                  <a:pt x="365011" y="5622"/>
                  <a:pt x="359923" y="4986"/>
                </a:cubicBezTo>
                <a:cubicBezTo>
                  <a:pt x="284737" y="-4413"/>
                  <a:pt x="252089" y="1774"/>
                  <a:pt x="165370" y="4986"/>
                </a:cubicBezTo>
                <a:cubicBezTo>
                  <a:pt x="114280" y="17759"/>
                  <a:pt x="177549" y="3192"/>
                  <a:pt x="68094" y="14714"/>
                </a:cubicBezTo>
                <a:cubicBezTo>
                  <a:pt x="62995" y="15251"/>
                  <a:pt x="58432" y="18169"/>
                  <a:pt x="53502" y="19578"/>
                </a:cubicBezTo>
                <a:cubicBezTo>
                  <a:pt x="47075" y="21414"/>
                  <a:pt x="40450" y="22521"/>
                  <a:pt x="34047" y="24442"/>
                </a:cubicBezTo>
                <a:cubicBezTo>
                  <a:pt x="24226" y="27388"/>
                  <a:pt x="4864" y="34169"/>
                  <a:pt x="4864" y="34169"/>
                </a:cubicBezTo>
                <a:cubicBezTo>
                  <a:pt x="96775" y="39914"/>
                  <a:pt x="106647" y="43116"/>
                  <a:pt x="214008" y="34169"/>
                </a:cubicBezTo>
                <a:cubicBezTo>
                  <a:pt x="219117" y="33743"/>
                  <a:pt x="204541" y="29465"/>
                  <a:pt x="199417" y="29305"/>
                </a:cubicBezTo>
                <a:cubicBezTo>
                  <a:pt x="152423" y="27836"/>
                  <a:pt x="105383" y="29305"/>
                  <a:pt x="58366" y="29305"/>
                </a:cubicBezTo>
              </a:path>
            </a:pathLst>
          </a:custGeom>
          <a:solidFill>
            <a:srgbClr val="F6F3EA"/>
          </a:solidFill>
          <a:ln>
            <a:solidFill>
              <a:srgbClr val="EDE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1" name="Полилиния 240"/>
          <p:cNvSpPr/>
          <p:nvPr/>
        </p:nvSpPr>
        <p:spPr>
          <a:xfrm>
            <a:off x="8078821" y="3302540"/>
            <a:ext cx="340468" cy="87549"/>
          </a:xfrm>
          <a:custGeom>
            <a:avLst/>
            <a:gdLst>
              <a:gd name="connsiteX0" fmla="*/ 0 w 340468"/>
              <a:gd name="connsiteY0" fmla="*/ 0 h 87549"/>
              <a:gd name="connsiteX1" fmla="*/ 24319 w 340468"/>
              <a:gd name="connsiteY1" fmla="*/ 4864 h 87549"/>
              <a:gd name="connsiteX2" fmla="*/ 53502 w 340468"/>
              <a:gd name="connsiteY2" fmla="*/ 14592 h 87549"/>
              <a:gd name="connsiteX3" fmla="*/ 82685 w 340468"/>
              <a:gd name="connsiteY3" fmla="*/ 24320 h 87549"/>
              <a:gd name="connsiteX4" fmla="*/ 97277 w 340468"/>
              <a:gd name="connsiteY4" fmla="*/ 29183 h 87549"/>
              <a:gd name="connsiteX5" fmla="*/ 184826 w 340468"/>
              <a:gd name="connsiteY5" fmla="*/ 43775 h 87549"/>
              <a:gd name="connsiteX6" fmla="*/ 282102 w 340468"/>
              <a:gd name="connsiteY6" fmla="*/ 63230 h 87549"/>
              <a:gd name="connsiteX7" fmla="*/ 311285 w 340468"/>
              <a:gd name="connsiteY7" fmla="*/ 72958 h 87549"/>
              <a:gd name="connsiteX8" fmla="*/ 325877 w 340468"/>
              <a:gd name="connsiteY8" fmla="*/ 77822 h 87549"/>
              <a:gd name="connsiteX9" fmla="*/ 311285 w 340468"/>
              <a:gd name="connsiteY9" fmla="*/ 72958 h 87549"/>
              <a:gd name="connsiteX10" fmla="*/ 296694 w 340468"/>
              <a:gd name="connsiteY10" fmla="*/ 63230 h 87549"/>
              <a:gd name="connsiteX11" fmla="*/ 267511 w 340468"/>
              <a:gd name="connsiteY11" fmla="*/ 53503 h 87549"/>
              <a:gd name="connsiteX12" fmla="*/ 223736 w 340468"/>
              <a:gd name="connsiteY12" fmla="*/ 34047 h 87549"/>
              <a:gd name="connsiteX13" fmla="*/ 194553 w 340468"/>
              <a:gd name="connsiteY13" fmla="*/ 24320 h 87549"/>
              <a:gd name="connsiteX14" fmla="*/ 121596 w 340468"/>
              <a:gd name="connsiteY14" fmla="*/ 19456 h 87549"/>
              <a:gd name="connsiteX15" fmla="*/ 58366 w 340468"/>
              <a:gd name="connsiteY15" fmla="*/ 14592 h 87549"/>
              <a:gd name="connsiteX16" fmla="*/ 38911 w 340468"/>
              <a:gd name="connsiteY16" fmla="*/ 9728 h 87549"/>
              <a:gd name="connsiteX17" fmla="*/ 14592 w 340468"/>
              <a:gd name="connsiteY17" fmla="*/ 4864 h 87549"/>
              <a:gd name="connsiteX18" fmla="*/ 29183 w 340468"/>
              <a:gd name="connsiteY18" fmla="*/ 0 h 87549"/>
              <a:gd name="connsiteX19" fmla="*/ 92413 w 340468"/>
              <a:gd name="connsiteY19" fmla="*/ 9728 h 87549"/>
              <a:gd name="connsiteX20" fmla="*/ 136188 w 340468"/>
              <a:gd name="connsiteY20" fmla="*/ 14592 h 87549"/>
              <a:gd name="connsiteX21" fmla="*/ 155643 w 340468"/>
              <a:gd name="connsiteY21" fmla="*/ 19456 h 87549"/>
              <a:gd name="connsiteX22" fmla="*/ 189690 w 340468"/>
              <a:gd name="connsiteY22" fmla="*/ 29183 h 87549"/>
              <a:gd name="connsiteX23" fmla="*/ 233464 w 340468"/>
              <a:gd name="connsiteY23" fmla="*/ 38911 h 87549"/>
              <a:gd name="connsiteX24" fmla="*/ 248056 w 340468"/>
              <a:gd name="connsiteY24" fmla="*/ 43775 h 87549"/>
              <a:gd name="connsiteX25" fmla="*/ 272375 w 340468"/>
              <a:gd name="connsiteY25" fmla="*/ 48639 h 87549"/>
              <a:gd name="connsiteX26" fmla="*/ 301558 w 340468"/>
              <a:gd name="connsiteY26" fmla="*/ 58366 h 87549"/>
              <a:gd name="connsiteX27" fmla="*/ 340468 w 340468"/>
              <a:gd name="connsiteY27" fmla="*/ 87549 h 8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40468" h="87549">
                <a:moveTo>
                  <a:pt x="0" y="0"/>
                </a:moveTo>
                <a:cubicBezTo>
                  <a:pt x="8106" y="1621"/>
                  <a:pt x="16343" y="2689"/>
                  <a:pt x="24319" y="4864"/>
                </a:cubicBezTo>
                <a:cubicBezTo>
                  <a:pt x="34212" y="7562"/>
                  <a:pt x="43774" y="11349"/>
                  <a:pt x="53502" y="14592"/>
                </a:cubicBezTo>
                <a:lnTo>
                  <a:pt x="82685" y="24320"/>
                </a:lnTo>
                <a:cubicBezTo>
                  <a:pt x="87549" y="25941"/>
                  <a:pt x="92303" y="27939"/>
                  <a:pt x="97277" y="29183"/>
                </a:cubicBezTo>
                <a:cubicBezTo>
                  <a:pt x="145199" y="41164"/>
                  <a:pt x="88769" y="27765"/>
                  <a:pt x="184826" y="43775"/>
                </a:cubicBezTo>
                <a:cubicBezTo>
                  <a:pt x="213551" y="48563"/>
                  <a:pt x="253087" y="53558"/>
                  <a:pt x="282102" y="63230"/>
                </a:cubicBezTo>
                <a:lnTo>
                  <a:pt x="311285" y="72958"/>
                </a:lnTo>
                <a:lnTo>
                  <a:pt x="325877" y="77822"/>
                </a:lnTo>
                <a:lnTo>
                  <a:pt x="311285" y="72958"/>
                </a:lnTo>
                <a:cubicBezTo>
                  <a:pt x="306421" y="69715"/>
                  <a:pt x="302036" y="65604"/>
                  <a:pt x="296694" y="63230"/>
                </a:cubicBezTo>
                <a:cubicBezTo>
                  <a:pt x="287324" y="59066"/>
                  <a:pt x="267511" y="53503"/>
                  <a:pt x="267511" y="53503"/>
                </a:cubicBezTo>
                <a:cubicBezTo>
                  <a:pt x="244387" y="38087"/>
                  <a:pt x="258465" y="45624"/>
                  <a:pt x="223736" y="34047"/>
                </a:cubicBezTo>
                <a:cubicBezTo>
                  <a:pt x="223729" y="34045"/>
                  <a:pt x="194560" y="24320"/>
                  <a:pt x="194553" y="24320"/>
                </a:cubicBezTo>
                <a:lnTo>
                  <a:pt x="121596" y="19456"/>
                </a:lnTo>
                <a:lnTo>
                  <a:pt x="58366" y="14592"/>
                </a:lnTo>
                <a:cubicBezTo>
                  <a:pt x="51881" y="12971"/>
                  <a:pt x="45436" y="11178"/>
                  <a:pt x="38911" y="9728"/>
                </a:cubicBezTo>
                <a:cubicBezTo>
                  <a:pt x="30841" y="7935"/>
                  <a:pt x="20438" y="10710"/>
                  <a:pt x="14592" y="4864"/>
                </a:cubicBezTo>
                <a:cubicBezTo>
                  <a:pt x="10967" y="1239"/>
                  <a:pt x="24319" y="1621"/>
                  <a:pt x="29183" y="0"/>
                </a:cubicBezTo>
                <a:cubicBezTo>
                  <a:pt x="53523" y="4057"/>
                  <a:pt x="67379" y="6599"/>
                  <a:pt x="92413" y="9728"/>
                </a:cubicBezTo>
                <a:cubicBezTo>
                  <a:pt x="106981" y="11549"/>
                  <a:pt x="121596" y="12971"/>
                  <a:pt x="136188" y="14592"/>
                </a:cubicBezTo>
                <a:cubicBezTo>
                  <a:pt x="142673" y="16213"/>
                  <a:pt x="149216" y="17619"/>
                  <a:pt x="155643" y="19456"/>
                </a:cubicBezTo>
                <a:cubicBezTo>
                  <a:pt x="184086" y="27583"/>
                  <a:pt x="155467" y="21579"/>
                  <a:pt x="189690" y="29183"/>
                </a:cubicBezTo>
                <a:cubicBezTo>
                  <a:pt x="212250" y="34196"/>
                  <a:pt x="212712" y="32982"/>
                  <a:pt x="233464" y="38911"/>
                </a:cubicBezTo>
                <a:cubicBezTo>
                  <a:pt x="238394" y="40320"/>
                  <a:pt x="243082" y="42531"/>
                  <a:pt x="248056" y="43775"/>
                </a:cubicBezTo>
                <a:cubicBezTo>
                  <a:pt x="256076" y="45780"/>
                  <a:pt x="264399" y="46464"/>
                  <a:pt x="272375" y="48639"/>
                </a:cubicBezTo>
                <a:cubicBezTo>
                  <a:pt x="282268" y="51337"/>
                  <a:pt x="301558" y="58366"/>
                  <a:pt x="301558" y="58366"/>
                </a:cubicBezTo>
                <a:cubicBezTo>
                  <a:pt x="334556" y="80366"/>
                  <a:pt x="322474" y="69555"/>
                  <a:pt x="340468" y="87549"/>
                </a:cubicBezTo>
              </a:path>
            </a:pathLst>
          </a:custGeom>
          <a:noFill/>
          <a:ln>
            <a:solidFill>
              <a:srgbClr val="EDE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Полилиния 244"/>
          <p:cNvSpPr/>
          <p:nvPr/>
        </p:nvSpPr>
        <p:spPr>
          <a:xfrm>
            <a:off x="6502940" y="3643009"/>
            <a:ext cx="393971" cy="345331"/>
          </a:xfrm>
          <a:custGeom>
            <a:avLst/>
            <a:gdLst>
              <a:gd name="connsiteX0" fmla="*/ 0 w 393971"/>
              <a:gd name="connsiteY0" fmla="*/ 0 h 345331"/>
              <a:gd name="connsiteX1" fmla="*/ 24320 w 393971"/>
              <a:gd name="connsiteY1" fmla="*/ 14591 h 345331"/>
              <a:gd name="connsiteX2" fmla="*/ 38911 w 393971"/>
              <a:gd name="connsiteY2" fmla="*/ 29182 h 345331"/>
              <a:gd name="connsiteX3" fmla="*/ 53503 w 393971"/>
              <a:gd name="connsiteY3" fmla="*/ 38910 h 345331"/>
              <a:gd name="connsiteX4" fmla="*/ 77822 w 393971"/>
              <a:gd name="connsiteY4" fmla="*/ 63229 h 345331"/>
              <a:gd name="connsiteX5" fmla="*/ 107005 w 393971"/>
              <a:gd name="connsiteY5" fmla="*/ 87548 h 345331"/>
              <a:gd name="connsiteX6" fmla="*/ 131324 w 393971"/>
              <a:gd name="connsiteY6" fmla="*/ 111868 h 345331"/>
              <a:gd name="connsiteX7" fmla="*/ 160507 w 393971"/>
              <a:gd name="connsiteY7" fmla="*/ 131323 h 345331"/>
              <a:gd name="connsiteX8" fmla="*/ 170234 w 393971"/>
              <a:gd name="connsiteY8" fmla="*/ 145914 h 345331"/>
              <a:gd name="connsiteX9" fmla="*/ 199417 w 393971"/>
              <a:gd name="connsiteY9" fmla="*/ 165370 h 345331"/>
              <a:gd name="connsiteX10" fmla="*/ 228600 w 393971"/>
              <a:gd name="connsiteY10" fmla="*/ 184825 h 345331"/>
              <a:gd name="connsiteX11" fmla="*/ 243192 w 393971"/>
              <a:gd name="connsiteY11" fmla="*/ 194553 h 345331"/>
              <a:gd name="connsiteX12" fmla="*/ 267511 w 393971"/>
              <a:gd name="connsiteY12" fmla="*/ 223736 h 345331"/>
              <a:gd name="connsiteX13" fmla="*/ 282103 w 393971"/>
              <a:gd name="connsiteY13" fmla="*/ 238327 h 345331"/>
              <a:gd name="connsiteX14" fmla="*/ 291830 w 393971"/>
              <a:gd name="connsiteY14" fmla="*/ 252919 h 345331"/>
              <a:gd name="connsiteX15" fmla="*/ 321013 w 393971"/>
              <a:gd name="connsiteY15" fmla="*/ 272374 h 345331"/>
              <a:gd name="connsiteX16" fmla="*/ 345332 w 393971"/>
              <a:gd name="connsiteY16" fmla="*/ 296693 h 345331"/>
              <a:gd name="connsiteX17" fmla="*/ 369651 w 393971"/>
              <a:gd name="connsiteY17" fmla="*/ 325876 h 345331"/>
              <a:gd name="connsiteX18" fmla="*/ 384243 w 393971"/>
              <a:gd name="connsiteY18" fmla="*/ 335604 h 345331"/>
              <a:gd name="connsiteX19" fmla="*/ 393971 w 393971"/>
              <a:gd name="connsiteY19" fmla="*/ 345331 h 34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3971" h="345331">
                <a:moveTo>
                  <a:pt x="0" y="0"/>
                </a:moveTo>
                <a:cubicBezTo>
                  <a:pt x="8107" y="4864"/>
                  <a:pt x="16757" y="8919"/>
                  <a:pt x="24320" y="14591"/>
                </a:cubicBezTo>
                <a:cubicBezTo>
                  <a:pt x="29823" y="18718"/>
                  <a:pt x="33627" y="24779"/>
                  <a:pt x="38911" y="29182"/>
                </a:cubicBezTo>
                <a:cubicBezTo>
                  <a:pt x="43402" y="32924"/>
                  <a:pt x="48639" y="35667"/>
                  <a:pt x="53503" y="38910"/>
                </a:cubicBezTo>
                <a:cubicBezTo>
                  <a:pt x="71337" y="65664"/>
                  <a:pt x="53501" y="42962"/>
                  <a:pt x="77822" y="63229"/>
                </a:cubicBezTo>
                <a:cubicBezTo>
                  <a:pt x="115272" y="94437"/>
                  <a:pt x="70776" y="63398"/>
                  <a:pt x="107005" y="87548"/>
                </a:cubicBezTo>
                <a:cubicBezTo>
                  <a:pt x="124837" y="114299"/>
                  <a:pt x="107006" y="91603"/>
                  <a:pt x="131324" y="111868"/>
                </a:cubicBezTo>
                <a:cubicBezTo>
                  <a:pt x="155613" y="132109"/>
                  <a:pt x="134863" y="122775"/>
                  <a:pt x="160507" y="131323"/>
                </a:cubicBezTo>
                <a:cubicBezTo>
                  <a:pt x="163749" y="136187"/>
                  <a:pt x="165835" y="142065"/>
                  <a:pt x="170234" y="145914"/>
                </a:cubicBezTo>
                <a:cubicBezTo>
                  <a:pt x="179033" y="153613"/>
                  <a:pt x="189689" y="158885"/>
                  <a:pt x="199417" y="165370"/>
                </a:cubicBezTo>
                <a:lnTo>
                  <a:pt x="228600" y="184825"/>
                </a:lnTo>
                <a:cubicBezTo>
                  <a:pt x="233464" y="188068"/>
                  <a:pt x="239058" y="190419"/>
                  <a:pt x="243192" y="194553"/>
                </a:cubicBezTo>
                <a:cubicBezTo>
                  <a:pt x="285828" y="237189"/>
                  <a:pt x="233646" y="183099"/>
                  <a:pt x="267511" y="223736"/>
                </a:cubicBezTo>
                <a:cubicBezTo>
                  <a:pt x="271915" y="229020"/>
                  <a:pt x="277700" y="233043"/>
                  <a:pt x="282103" y="238327"/>
                </a:cubicBezTo>
                <a:cubicBezTo>
                  <a:pt x="285845" y="242818"/>
                  <a:pt x="287431" y="249070"/>
                  <a:pt x="291830" y="252919"/>
                </a:cubicBezTo>
                <a:cubicBezTo>
                  <a:pt x="300628" y="260618"/>
                  <a:pt x="321013" y="272374"/>
                  <a:pt x="321013" y="272374"/>
                </a:cubicBezTo>
                <a:cubicBezTo>
                  <a:pt x="338848" y="299124"/>
                  <a:pt x="321013" y="276427"/>
                  <a:pt x="345332" y="296693"/>
                </a:cubicBezTo>
                <a:cubicBezTo>
                  <a:pt x="393155" y="336547"/>
                  <a:pt x="331382" y="287607"/>
                  <a:pt x="369651" y="325876"/>
                </a:cubicBezTo>
                <a:cubicBezTo>
                  <a:pt x="373785" y="330010"/>
                  <a:pt x="379678" y="331952"/>
                  <a:pt x="384243" y="335604"/>
                </a:cubicBezTo>
                <a:cubicBezTo>
                  <a:pt x="387824" y="338469"/>
                  <a:pt x="390728" y="342089"/>
                  <a:pt x="393971" y="345331"/>
                </a:cubicBezTo>
              </a:path>
            </a:pathLst>
          </a:custGeom>
          <a:noFill/>
          <a:ln>
            <a:solidFill>
              <a:srgbClr val="EDE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6" name="Полилиния 245"/>
          <p:cNvSpPr/>
          <p:nvPr/>
        </p:nvSpPr>
        <p:spPr>
          <a:xfrm>
            <a:off x="8017759" y="3061494"/>
            <a:ext cx="45719" cy="237714"/>
          </a:xfrm>
          <a:custGeom>
            <a:avLst/>
            <a:gdLst>
              <a:gd name="connsiteX0" fmla="*/ 96 w 53598"/>
              <a:gd name="connsiteY0" fmla="*/ 5319 h 258238"/>
              <a:gd name="connsiteX1" fmla="*/ 9824 w 53598"/>
              <a:gd name="connsiteY1" fmla="*/ 88004 h 258238"/>
              <a:gd name="connsiteX2" fmla="*/ 14688 w 53598"/>
              <a:gd name="connsiteY2" fmla="*/ 136642 h 258238"/>
              <a:gd name="connsiteX3" fmla="*/ 24415 w 53598"/>
              <a:gd name="connsiteY3" fmla="*/ 199872 h 258238"/>
              <a:gd name="connsiteX4" fmla="*/ 34143 w 53598"/>
              <a:gd name="connsiteY4" fmla="*/ 229055 h 258238"/>
              <a:gd name="connsiteX5" fmla="*/ 39007 w 53598"/>
              <a:gd name="connsiteY5" fmla="*/ 243647 h 258238"/>
              <a:gd name="connsiteX6" fmla="*/ 48734 w 53598"/>
              <a:gd name="connsiteY6" fmla="*/ 258238 h 258238"/>
              <a:gd name="connsiteX7" fmla="*/ 53598 w 53598"/>
              <a:gd name="connsiteY7" fmla="*/ 243647 h 258238"/>
              <a:gd name="connsiteX8" fmla="*/ 48734 w 53598"/>
              <a:gd name="connsiteY8" fmla="*/ 229055 h 258238"/>
              <a:gd name="connsiteX9" fmla="*/ 43871 w 53598"/>
              <a:gd name="connsiteY9" fmla="*/ 199872 h 258238"/>
              <a:gd name="connsiteX10" fmla="*/ 34143 w 53598"/>
              <a:gd name="connsiteY10" fmla="*/ 122051 h 258238"/>
              <a:gd name="connsiteX11" fmla="*/ 19551 w 53598"/>
              <a:gd name="connsiteY11" fmla="*/ 73413 h 258238"/>
              <a:gd name="connsiteX12" fmla="*/ 14688 w 53598"/>
              <a:gd name="connsiteY12" fmla="*/ 58821 h 258238"/>
              <a:gd name="connsiteX13" fmla="*/ 4960 w 53598"/>
              <a:gd name="connsiteY13" fmla="*/ 10183 h 258238"/>
              <a:gd name="connsiteX14" fmla="*/ 96 w 53598"/>
              <a:gd name="connsiteY14" fmla="*/ 5319 h 258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598" h="258238">
                <a:moveTo>
                  <a:pt x="96" y="5319"/>
                </a:moveTo>
                <a:cubicBezTo>
                  <a:pt x="907" y="18289"/>
                  <a:pt x="5619" y="48061"/>
                  <a:pt x="9824" y="88004"/>
                </a:cubicBezTo>
                <a:cubicBezTo>
                  <a:pt x="11530" y="104208"/>
                  <a:pt x="12784" y="120460"/>
                  <a:pt x="14688" y="136642"/>
                </a:cubicBezTo>
                <a:cubicBezTo>
                  <a:pt x="15375" y="142480"/>
                  <a:pt x="22458" y="192046"/>
                  <a:pt x="24415" y="199872"/>
                </a:cubicBezTo>
                <a:cubicBezTo>
                  <a:pt x="26902" y="209820"/>
                  <a:pt x="30900" y="219327"/>
                  <a:pt x="34143" y="229055"/>
                </a:cubicBezTo>
                <a:cubicBezTo>
                  <a:pt x="35764" y="233919"/>
                  <a:pt x="36163" y="239381"/>
                  <a:pt x="39007" y="243647"/>
                </a:cubicBezTo>
                <a:lnTo>
                  <a:pt x="48734" y="258238"/>
                </a:lnTo>
                <a:cubicBezTo>
                  <a:pt x="50355" y="253374"/>
                  <a:pt x="53598" y="248774"/>
                  <a:pt x="53598" y="243647"/>
                </a:cubicBezTo>
                <a:cubicBezTo>
                  <a:pt x="53598" y="238520"/>
                  <a:pt x="49846" y="234060"/>
                  <a:pt x="48734" y="229055"/>
                </a:cubicBezTo>
                <a:cubicBezTo>
                  <a:pt x="46595" y="219428"/>
                  <a:pt x="45023" y="209666"/>
                  <a:pt x="43871" y="199872"/>
                </a:cubicBezTo>
                <a:cubicBezTo>
                  <a:pt x="37020" y="141638"/>
                  <a:pt x="43091" y="162314"/>
                  <a:pt x="34143" y="122051"/>
                </a:cubicBezTo>
                <a:cubicBezTo>
                  <a:pt x="29242" y="99996"/>
                  <a:pt x="27635" y="97667"/>
                  <a:pt x="19551" y="73413"/>
                </a:cubicBezTo>
                <a:cubicBezTo>
                  <a:pt x="17930" y="68549"/>
                  <a:pt x="15531" y="63878"/>
                  <a:pt x="14688" y="58821"/>
                </a:cubicBezTo>
                <a:cubicBezTo>
                  <a:pt x="12293" y="44452"/>
                  <a:pt x="9797" y="24695"/>
                  <a:pt x="4960" y="10183"/>
                </a:cubicBezTo>
                <a:cubicBezTo>
                  <a:pt x="3814" y="6744"/>
                  <a:pt x="-715" y="-7651"/>
                  <a:pt x="96" y="5319"/>
                </a:cubicBezTo>
                <a:close/>
              </a:path>
            </a:pathLst>
          </a:custGeom>
          <a:ln>
            <a:solidFill>
              <a:srgbClr val="FF9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7" name="Полилиния 246"/>
          <p:cNvSpPr/>
          <p:nvPr/>
        </p:nvSpPr>
        <p:spPr>
          <a:xfrm>
            <a:off x="7736892" y="2638698"/>
            <a:ext cx="70965" cy="85842"/>
          </a:xfrm>
          <a:custGeom>
            <a:avLst/>
            <a:gdLst>
              <a:gd name="connsiteX0" fmla="*/ 70965 w 70965"/>
              <a:gd name="connsiteY0" fmla="*/ 0 h 85842"/>
              <a:gd name="connsiteX1" fmla="*/ 52304 w 70965"/>
              <a:gd name="connsiteY1" fmla="*/ 3732 h 85842"/>
              <a:gd name="connsiteX2" fmla="*/ 37375 w 70965"/>
              <a:gd name="connsiteY2" fmla="*/ 22393 h 85842"/>
              <a:gd name="connsiteX3" fmla="*/ 29910 w 70965"/>
              <a:gd name="connsiteY3" fmla="*/ 29858 h 85842"/>
              <a:gd name="connsiteX4" fmla="*/ 14981 w 70965"/>
              <a:gd name="connsiteY4" fmla="*/ 48519 h 85842"/>
              <a:gd name="connsiteX5" fmla="*/ 3784 w 70965"/>
              <a:gd name="connsiteY5" fmla="*/ 67180 h 85842"/>
              <a:gd name="connsiteX6" fmla="*/ 52 w 70965"/>
              <a:gd name="connsiteY6" fmla="*/ 85842 h 85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65" h="85842">
                <a:moveTo>
                  <a:pt x="70965" y="0"/>
                </a:moveTo>
                <a:cubicBezTo>
                  <a:pt x="64745" y="1244"/>
                  <a:pt x="58135" y="1233"/>
                  <a:pt x="52304" y="3732"/>
                </a:cubicBezTo>
                <a:cubicBezTo>
                  <a:pt x="46818" y="6083"/>
                  <a:pt x="40226" y="18830"/>
                  <a:pt x="37375" y="22393"/>
                </a:cubicBezTo>
                <a:cubicBezTo>
                  <a:pt x="35177" y="25141"/>
                  <a:pt x="32108" y="27110"/>
                  <a:pt x="29910" y="29858"/>
                </a:cubicBezTo>
                <a:cubicBezTo>
                  <a:pt x="11082" y="53394"/>
                  <a:pt x="33001" y="30501"/>
                  <a:pt x="14981" y="48519"/>
                </a:cubicBezTo>
                <a:cubicBezTo>
                  <a:pt x="4409" y="80239"/>
                  <a:pt x="19154" y="41564"/>
                  <a:pt x="3784" y="67180"/>
                </a:cubicBezTo>
                <a:cubicBezTo>
                  <a:pt x="-735" y="74711"/>
                  <a:pt x="52" y="78255"/>
                  <a:pt x="52" y="85842"/>
                </a:cubicBezTo>
              </a:path>
            </a:pathLst>
          </a:custGeom>
          <a:noFill/>
          <a:ln>
            <a:solidFill>
              <a:srgbClr val="FFA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9" name="Полилиния 248"/>
          <p:cNvSpPr/>
          <p:nvPr/>
        </p:nvSpPr>
        <p:spPr>
          <a:xfrm>
            <a:off x="7688424" y="2773058"/>
            <a:ext cx="22394" cy="108235"/>
          </a:xfrm>
          <a:custGeom>
            <a:avLst/>
            <a:gdLst>
              <a:gd name="connsiteX0" fmla="*/ 22394 w 22394"/>
              <a:gd name="connsiteY0" fmla="*/ 0 h 108235"/>
              <a:gd name="connsiteX1" fmla="*/ 18662 w 22394"/>
              <a:gd name="connsiteY1" fmla="*/ 18661 h 108235"/>
              <a:gd name="connsiteX2" fmla="*/ 11197 w 22394"/>
              <a:gd name="connsiteY2" fmla="*/ 26126 h 108235"/>
              <a:gd name="connsiteX3" fmla="*/ 7465 w 22394"/>
              <a:gd name="connsiteY3" fmla="*/ 44787 h 108235"/>
              <a:gd name="connsiteX4" fmla="*/ 0 w 22394"/>
              <a:gd name="connsiteY4" fmla="*/ 82109 h 108235"/>
              <a:gd name="connsiteX5" fmla="*/ 3733 w 22394"/>
              <a:gd name="connsiteY5" fmla="*/ 108235 h 10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94" h="108235">
                <a:moveTo>
                  <a:pt x="22394" y="0"/>
                </a:moveTo>
                <a:cubicBezTo>
                  <a:pt x="21150" y="6220"/>
                  <a:pt x="21161" y="12830"/>
                  <a:pt x="18662" y="18661"/>
                </a:cubicBezTo>
                <a:cubicBezTo>
                  <a:pt x="17276" y="21895"/>
                  <a:pt x="12583" y="22892"/>
                  <a:pt x="11197" y="26126"/>
                </a:cubicBezTo>
                <a:cubicBezTo>
                  <a:pt x="8698" y="31957"/>
                  <a:pt x="8508" y="38530"/>
                  <a:pt x="7465" y="44787"/>
                </a:cubicBezTo>
                <a:cubicBezTo>
                  <a:pt x="1748" y="79093"/>
                  <a:pt x="7155" y="60651"/>
                  <a:pt x="0" y="82109"/>
                </a:cubicBezTo>
                <a:lnTo>
                  <a:pt x="3733" y="108235"/>
                </a:lnTo>
              </a:path>
            </a:pathLst>
          </a:custGeom>
          <a:noFill/>
          <a:ln>
            <a:solidFill>
              <a:srgbClr val="FFA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2" name="Прямая соединительная линия 251"/>
          <p:cNvCxnSpPr/>
          <p:nvPr/>
        </p:nvCxnSpPr>
        <p:spPr>
          <a:xfrm>
            <a:off x="8296780" y="3818087"/>
            <a:ext cx="111968" cy="664339"/>
          </a:xfrm>
          <a:prstGeom prst="line">
            <a:avLst/>
          </a:prstGeom>
          <a:ln w="28575">
            <a:solidFill>
              <a:srgbClr val="EDE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Прямая соединительная линия 253"/>
          <p:cNvCxnSpPr/>
          <p:nvPr/>
        </p:nvCxnSpPr>
        <p:spPr>
          <a:xfrm flipH="1">
            <a:off x="6941978" y="3512042"/>
            <a:ext cx="287380" cy="481460"/>
          </a:xfrm>
          <a:prstGeom prst="line">
            <a:avLst/>
          </a:prstGeom>
          <a:ln>
            <a:solidFill>
              <a:srgbClr val="EDE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19" idx="2"/>
          </p:cNvCxnSpPr>
          <p:nvPr/>
        </p:nvCxnSpPr>
        <p:spPr>
          <a:xfrm flipH="1">
            <a:off x="7318932" y="4023360"/>
            <a:ext cx="93306" cy="459066"/>
          </a:xfrm>
          <a:prstGeom prst="line">
            <a:avLst/>
          </a:prstGeom>
          <a:ln w="38100">
            <a:solidFill>
              <a:srgbClr val="EDE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292565" y="3881535"/>
            <a:ext cx="541175" cy="608356"/>
          </a:xfrm>
          <a:prstGeom prst="line">
            <a:avLst/>
          </a:prstGeom>
          <a:ln>
            <a:solidFill>
              <a:srgbClr val="EDE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520232" y="3635207"/>
            <a:ext cx="410547" cy="358295"/>
          </a:xfrm>
          <a:prstGeom prst="line">
            <a:avLst/>
          </a:prstGeom>
          <a:ln>
            <a:solidFill>
              <a:srgbClr val="EDE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8300513" y="3829283"/>
            <a:ext cx="287383" cy="324706"/>
          </a:xfrm>
          <a:prstGeom prst="line">
            <a:avLst/>
          </a:prstGeom>
          <a:ln>
            <a:solidFill>
              <a:srgbClr val="EDE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8561770" y="3534436"/>
            <a:ext cx="332170" cy="453904"/>
          </a:xfrm>
          <a:prstGeom prst="line">
            <a:avLst/>
          </a:prstGeom>
          <a:ln>
            <a:solidFill>
              <a:srgbClr val="EDE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единительная линия 195"/>
          <p:cNvCxnSpPr/>
          <p:nvPr/>
        </p:nvCxnSpPr>
        <p:spPr>
          <a:xfrm flipH="1">
            <a:off x="8453535" y="4165185"/>
            <a:ext cx="149289" cy="317241"/>
          </a:xfrm>
          <a:prstGeom prst="line">
            <a:avLst/>
          </a:prstGeom>
          <a:ln>
            <a:solidFill>
              <a:srgbClr val="EDE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Дуга 197"/>
          <p:cNvSpPr/>
          <p:nvPr/>
        </p:nvSpPr>
        <p:spPr>
          <a:xfrm rot="2403925">
            <a:off x="7686191" y="2559433"/>
            <a:ext cx="391661" cy="535318"/>
          </a:xfrm>
          <a:prstGeom prst="arc">
            <a:avLst>
              <a:gd name="adj1" fmla="val 12685052"/>
              <a:gd name="adj2" fmla="val 20400050"/>
            </a:avLst>
          </a:prstGeom>
          <a:ln w="38100">
            <a:solidFill>
              <a:srgbClr val="E2D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9" name="Рисунок 19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65585" y="478284"/>
            <a:ext cx="751652" cy="1722379"/>
          </a:xfrm>
          <a:prstGeom prst="rect">
            <a:avLst/>
          </a:prstGeom>
        </p:spPr>
      </p:pic>
      <p:cxnSp>
        <p:nvCxnSpPr>
          <p:cNvPr id="201" name="Прямая соединительная линия 200"/>
          <p:cNvCxnSpPr/>
          <p:nvPr/>
        </p:nvCxnSpPr>
        <p:spPr>
          <a:xfrm flipH="1">
            <a:off x="7736305" y="-68733"/>
            <a:ext cx="587" cy="666301"/>
          </a:xfrm>
          <a:prstGeom prst="line">
            <a:avLst/>
          </a:prstGeom>
          <a:ln w="28575">
            <a:solidFill>
              <a:srgbClr val="FFC9C3">
                <a:alpha val="9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hlinkClick r:id="rId15" action="ppaction://hlinksldjump"/>
          </p:cNvPr>
          <p:cNvSpPr/>
          <p:nvPr/>
        </p:nvSpPr>
        <p:spPr>
          <a:xfrm>
            <a:off x="5691883" y="4584649"/>
            <a:ext cx="1264144" cy="3934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В ТЕМЫ</a:t>
            </a:r>
            <a:endParaRPr lang="ru-RU" sz="16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Блок-схема: данные 1"/>
          <p:cNvSpPr/>
          <p:nvPr/>
        </p:nvSpPr>
        <p:spPr>
          <a:xfrm rot="1242463">
            <a:off x="6188670" y="2530203"/>
            <a:ext cx="1100459" cy="337259"/>
          </a:xfrm>
          <a:prstGeom prst="flowChartInputOutpu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6857746" y="2501223"/>
            <a:ext cx="15972" cy="10793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67550" y="2772260"/>
            <a:ext cx="36579" cy="1219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20972491">
            <a:off x="6432529" y="1677026"/>
            <a:ext cx="709129" cy="2654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875055" y="2018434"/>
            <a:ext cx="333547" cy="3281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715421" y="2182484"/>
            <a:ext cx="333547" cy="3281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950817" y="2041712"/>
            <a:ext cx="79341" cy="42126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 rot="20966316">
            <a:off x="6462851" y="1937907"/>
            <a:ext cx="73173" cy="55259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7" name="Группа 226"/>
          <p:cNvGrpSpPr/>
          <p:nvPr/>
        </p:nvGrpSpPr>
        <p:grpSpPr>
          <a:xfrm>
            <a:off x="6292565" y="2477166"/>
            <a:ext cx="70135" cy="131987"/>
            <a:chOff x="6292565" y="2477166"/>
            <a:chExt cx="70135" cy="131987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6292565" y="2496201"/>
              <a:ext cx="39655" cy="1129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Прямая соединительная линия 224"/>
            <p:cNvCxnSpPr/>
            <p:nvPr/>
          </p:nvCxnSpPr>
          <p:spPr>
            <a:xfrm>
              <a:off x="6323238" y="2477166"/>
              <a:ext cx="39462" cy="1098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8" name="Рисунок 22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97264" y="2795771"/>
            <a:ext cx="85351" cy="146317"/>
          </a:xfrm>
          <a:prstGeom prst="rect">
            <a:avLst/>
          </a:prstGeom>
        </p:spPr>
      </p:pic>
      <p:sp>
        <p:nvSpPr>
          <p:cNvPr id="230" name="Арка 229"/>
          <p:cNvSpPr/>
          <p:nvPr/>
        </p:nvSpPr>
        <p:spPr>
          <a:xfrm rot="16402345">
            <a:off x="5944756" y="2096269"/>
            <a:ext cx="111674" cy="110034"/>
          </a:xfrm>
          <a:prstGeom prst="blockArc">
            <a:avLst>
              <a:gd name="adj1" fmla="val 10800000"/>
              <a:gd name="adj2" fmla="val 19116685"/>
              <a:gd name="adj3" fmla="val 936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5289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>
        <p15:prstTrans prst="prestig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8" grpId="0"/>
      <p:bldP spid="29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56" y="716922"/>
            <a:ext cx="938865" cy="8535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5532" y="432618"/>
            <a:ext cx="50127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Две прямые на плоскости называются … , если они не пересекаются.</a:t>
            </a:r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3296" y="3553339"/>
            <a:ext cx="2289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Паролельными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3296" y="2394665"/>
            <a:ext cx="2358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  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Паралелльными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3296" y="2979071"/>
            <a:ext cx="2289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3.    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Паралельными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3296" y="1853800"/>
            <a:ext cx="2358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 Параллельными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8684" y="4453737"/>
            <a:ext cx="2162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НЕ ВЕРНО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1431" y="4422959"/>
            <a:ext cx="171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47901"/>
                </a:solidFill>
                <a:latin typeface="+mn-lt"/>
              </a:rPr>
              <a:t>ВЕРНО</a:t>
            </a:r>
            <a:endParaRPr lang="ru-RU" sz="2800" b="1" dirty="0">
              <a:solidFill>
                <a:srgbClr val="34790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857" y="974402"/>
            <a:ext cx="1218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1</a:t>
            </a:r>
            <a:r>
              <a:rPr lang="ru-RU" sz="1600" b="1" i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 СЛОВО</a:t>
            </a:r>
            <a:endParaRPr lang="ru-RU" sz="1600" b="1" i="1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6935597" y="4176738"/>
            <a:ext cx="1501217" cy="49244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ДАЛЕЕ</a:t>
            </a:r>
            <a:endParaRPr lang="ru-RU" sz="16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089001" y="1959306"/>
            <a:ext cx="1530850" cy="5127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086248" y="2602873"/>
            <a:ext cx="1530850" cy="5127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86248" y="167052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72866" y="232955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65775" y="1721071"/>
            <a:ext cx="47641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a||b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836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>
        <p15:prstTrans prst="prestig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2" grpId="1"/>
      <p:bldP spid="12" grpId="2"/>
      <p:bldP spid="12" grpId="3"/>
      <p:bldP spid="12" grpId="4"/>
      <p:bldP spid="12" grpId="5"/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"/>
          <p:cNvSpPr txBox="1">
            <a:spLocks noGrp="1"/>
          </p:cNvSpPr>
          <p:nvPr>
            <p:ph type="title"/>
          </p:nvPr>
        </p:nvSpPr>
        <p:spPr>
          <a:xfrm>
            <a:off x="3718050" y="482038"/>
            <a:ext cx="3004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01</a:t>
            </a:r>
            <a:endParaRPr dirty="0"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>
            <a:off x="3718050" y="1014474"/>
            <a:ext cx="3858000" cy="28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ТРЕУГОЛЬНИКИ</a:t>
            </a:r>
            <a:endParaRPr dirty="0"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1"/>
          </p:nvPr>
        </p:nvSpPr>
        <p:spPr>
          <a:xfrm>
            <a:off x="3718051" y="1140059"/>
            <a:ext cx="3266400" cy="2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НАЖМИТЕ ДЛЯ ПЕРЕХОДА НА ТЕМУ</a:t>
            </a:r>
            <a:endParaRPr lang="ru-RU" dirty="0">
              <a:solidFill>
                <a:schemeClr val="accent1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7" name="Google Shape;207;p18"/>
          <p:cNvSpPr txBox="1">
            <a:spLocks noGrp="1"/>
          </p:cNvSpPr>
          <p:nvPr>
            <p:ph type="title" idx="4"/>
          </p:nvPr>
        </p:nvSpPr>
        <p:spPr>
          <a:xfrm>
            <a:off x="3718050" y="1499392"/>
            <a:ext cx="3004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02</a:t>
            </a:r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ctrTitle" idx="5"/>
          </p:nvPr>
        </p:nvSpPr>
        <p:spPr>
          <a:xfrm>
            <a:off x="3718050" y="1999803"/>
            <a:ext cx="3858000" cy="3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ПАРАЛЛЕЛЬНЫЕ ПРЯМЫЕ</a:t>
            </a:r>
            <a:endParaRPr dirty="0"/>
          </a:p>
        </p:txBody>
      </p:sp>
      <p:sp>
        <p:nvSpPr>
          <p:cNvPr id="209" name="Google Shape;209;p18"/>
          <p:cNvSpPr txBox="1">
            <a:spLocks noGrp="1"/>
          </p:cNvSpPr>
          <p:nvPr>
            <p:ph type="subTitle" idx="6"/>
          </p:nvPr>
        </p:nvSpPr>
        <p:spPr>
          <a:xfrm>
            <a:off x="3718051" y="2157413"/>
            <a:ext cx="3266400" cy="2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dirty="0" smtClean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НАЖМИТЕ </a:t>
            </a:r>
            <a:r>
              <a:rPr lang="ru-RU" dirty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ДЛЯ ПЕРЕХОДА НА ТЕМУ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0" name="Google Shape;210;p18"/>
          <p:cNvSpPr txBox="1">
            <a:spLocks noGrp="1"/>
          </p:cNvSpPr>
          <p:nvPr>
            <p:ph type="title" idx="7"/>
          </p:nvPr>
        </p:nvSpPr>
        <p:spPr>
          <a:xfrm>
            <a:off x="3718050" y="2578078"/>
            <a:ext cx="874498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03</a:t>
            </a:r>
            <a:endParaRPr dirty="0"/>
          </a:p>
        </p:txBody>
      </p:sp>
      <p:sp>
        <p:nvSpPr>
          <p:cNvPr id="211" name="Google Shape;211;p18"/>
          <p:cNvSpPr txBox="1">
            <a:spLocks noGrp="1"/>
          </p:cNvSpPr>
          <p:nvPr>
            <p:ph type="ctrTitle" idx="8"/>
          </p:nvPr>
        </p:nvSpPr>
        <p:spPr>
          <a:xfrm>
            <a:off x="3718050" y="3078451"/>
            <a:ext cx="3858000" cy="3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МНОГОУГОЛЬНИКИ</a:t>
            </a:r>
            <a:endParaRPr dirty="0"/>
          </a:p>
        </p:txBody>
      </p:sp>
      <p:sp>
        <p:nvSpPr>
          <p:cNvPr id="212" name="Google Shape;212;p18"/>
          <p:cNvSpPr txBox="1">
            <a:spLocks noGrp="1"/>
          </p:cNvSpPr>
          <p:nvPr>
            <p:ph type="subTitle" idx="9"/>
          </p:nvPr>
        </p:nvSpPr>
        <p:spPr>
          <a:xfrm>
            <a:off x="3718051" y="3236099"/>
            <a:ext cx="3266400" cy="2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dirty="0" smtClean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НАЖМИТЕ </a:t>
            </a:r>
            <a:r>
              <a:rPr lang="ru-RU" dirty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ДЛЯ ПЕРЕХОДА НА ТЕМУ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3" name="Google Shape;213;p18"/>
          <p:cNvSpPr txBox="1">
            <a:spLocks noGrp="1"/>
          </p:cNvSpPr>
          <p:nvPr>
            <p:ph type="title" idx="13"/>
          </p:nvPr>
        </p:nvSpPr>
        <p:spPr>
          <a:xfrm>
            <a:off x="3718050" y="3632108"/>
            <a:ext cx="3004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04</a:t>
            </a:r>
            <a:endParaRPr dirty="0"/>
          </a:p>
        </p:txBody>
      </p:sp>
      <p:sp>
        <p:nvSpPr>
          <p:cNvPr id="214" name="Google Shape;214;p18"/>
          <p:cNvSpPr txBox="1">
            <a:spLocks noGrp="1"/>
          </p:cNvSpPr>
          <p:nvPr>
            <p:ph type="ctrTitle" idx="14"/>
          </p:nvPr>
        </p:nvSpPr>
        <p:spPr>
          <a:xfrm>
            <a:off x="3718050" y="4107556"/>
            <a:ext cx="3858000" cy="3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ВЕЛИКИЕ МАТЕМАТИКИ</a:t>
            </a:r>
            <a:endParaRPr dirty="0"/>
          </a:p>
        </p:txBody>
      </p:sp>
      <p:sp>
        <p:nvSpPr>
          <p:cNvPr id="215" name="Google Shape;215;p18"/>
          <p:cNvSpPr txBox="1">
            <a:spLocks noGrp="1"/>
          </p:cNvSpPr>
          <p:nvPr>
            <p:ph type="subTitle" idx="15"/>
          </p:nvPr>
        </p:nvSpPr>
        <p:spPr>
          <a:xfrm>
            <a:off x="3718051" y="4290128"/>
            <a:ext cx="3266400" cy="2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dirty="0" smtClean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НАЖМИТЕ </a:t>
            </a:r>
            <a:r>
              <a:rPr lang="ru-RU" dirty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ДЛЯ ПЕРЕХОДА НА ТЕМУ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07413" y="750013"/>
            <a:ext cx="937260" cy="8512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Google Shape;186;p18"/>
          <p:cNvSpPr txBox="1">
            <a:spLocks noGrp="1"/>
          </p:cNvSpPr>
          <p:nvPr>
            <p:ph type="ctrTitle" idx="3"/>
          </p:nvPr>
        </p:nvSpPr>
        <p:spPr>
          <a:xfrm rot="16200000">
            <a:off x="638638" y="-9363"/>
            <a:ext cx="674809" cy="2369977"/>
          </a:xfrm>
          <a:prstGeom prst="rect">
            <a:avLst/>
          </a:prstGeom>
        </p:spPr>
        <p:txBody>
          <a:bodyPr spcFirstLastPara="1" vert="vert" wrap="square" lIns="91425" tIns="91425" rIns="91425" bIns="91425" anchor="b" anchorCtr="0">
            <a:noAutofit/>
          </a:bodyPr>
          <a:lstStyle/>
          <a:p>
            <a:pPr marL="0" lvl="0" indent="0" algn="ctr" defTabSz="0" rtl="0">
              <a:spcBef>
                <a:spcPts val="0"/>
              </a:spcBef>
              <a:spcAft>
                <a:spcPts val="0"/>
              </a:spcAft>
              <a:buNone/>
              <a:tabLst>
                <a:tab pos="0" algn="ctr"/>
              </a:tabLst>
            </a:pPr>
            <a:r>
              <a:rPr lang="ru-RU" sz="3200" dirty="0" smtClean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ТЕМЫ</a:t>
            </a:r>
            <a:endParaRPr lang="ru-RU" sz="3200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3718051" y="462337"/>
            <a:ext cx="2806040" cy="986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3718050" y="1869897"/>
            <a:ext cx="2806041" cy="575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hlinkClick r:id="rId5" action="ppaction://hlinksldjump"/>
          </p:cNvPr>
          <p:cNvSpPr/>
          <p:nvPr/>
        </p:nvSpPr>
        <p:spPr>
          <a:xfrm>
            <a:off x="3718050" y="3030279"/>
            <a:ext cx="2806041" cy="575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hlinkClick r:id="rId6" action="ppaction://hlinksldjump"/>
          </p:cNvPr>
          <p:cNvSpPr/>
          <p:nvPr/>
        </p:nvSpPr>
        <p:spPr>
          <a:xfrm>
            <a:off x="3662788" y="4076435"/>
            <a:ext cx="2806041" cy="575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rId7" action="ppaction://hlinksldjump"/>
          </p:cNvPr>
          <p:cNvSpPr/>
          <p:nvPr/>
        </p:nvSpPr>
        <p:spPr>
          <a:xfrm>
            <a:off x="890262" y="4107556"/>
            <a:ext cx="1688781" cy="7379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КОНЕЦ ИГРЫ</a:t>
            </a:r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4416" y="3469153"/>
            <a:ext cx="384081" cy="3475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924404">
            <a:off x="7724050" y="3014019"/>
            <a:ext cx="583927" cy="5283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647086">
            <a:off x="6675160" y="1634316"/>
            <a:ext cx="331019" cy="3475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>
        <p15:prstTrans prst="prestig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56" y="716922"/>
            <a:ext cx="938865" cy="8535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5343" y="432085"/>
            <a:ext cx="50127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Если при пересечении двух прямых секущей … углы равны, то прямые параллельны</a:t>
            </a:r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3296" y="3553339"/>
            <a:ext cx="2436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Саответственные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3296" y="1913990"/>
            <a:ext cx="2348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Соотвецтвенные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3296" y="2979071"/>
            <a:ext cx="2443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3.    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Соответствинные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9708" y="2442498"/>
            <a:ext cx="2436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     Соответственные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8684" y="4453737"/>
            <a:ext cx="2162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НЕ ВЕРНО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1431" y="4422959"/>
            <a:ext cx="171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47901"/>
                </a:solidFill>
                <a:latin typeface="+mn-lt"/>
              </a:rPr>
              <a:t>ВЕРНО</a:t>
            </a:r>
            <a:endParaRPr lang="ru-RU" sz="2800" b="1" dirty="0">
              <a:solidFill>
                <a:srgbClr val="34790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857" y="974402"/>
            <a:ext cx="1218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2 </a:t>
            </a:r>
            <a:r>
              <a:rPr lang="ru-RU" sz="1600" b="1" i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СЛОВО</a:t>
            </a:r>
            <a:endParaRPr lang="ru-RU" sz="1600" b="1" i="1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6935597" y="4176738"/>
            <a:ext cx="1501217" cy="49244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ДАЛЕЕ</a:t>
            </a:r>
            <a:endParaRPr lang="ru-RU" sz="16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165035" y="2040052"/>
            <a:ext cx="1828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215865" y="3123969"/>
            <a:ext cx="1828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6591301" y="1675287"/>
            <a:ext cx="1280490" cy="159500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Арка 23"/>
          <p:cNvSpPr/>
          <p:nvPr/>
        </p:nvSpPr>
        <p:spPr>
          <a:xfrm rot="4907387">
            <a:off x="6781232" y="2953448"/>
            <a:ext cx="214032" cy="177566"/>
          </a:xfrm>
          <a:prstGeom prst="blockArc">
            <a:avLst>
              <a:gd name="adj1" fmla="val 10651329"/>
              <a:gd name="adj2" fmla="val 19983156"/>
              <a:gd name="adj3" fmla="val 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Арка 24"/>
          <p:cNvSpPr/>
          <p:nvPr/>
        </p:nvSpPr>
        <p:spPr>
          <a:xfrm rot="5097087">
            <a:off x="7639630" y="1859498"/>
            <a:ext cx="214032" cy="187093"/>
          </a:xfrm>
          <a:prstGeom prst="blockArc">
            <a:avLst>
              <a:gd name="adj1" fmla="val 10651329"/>
              <a:gd name="adj2" fmla="val 19983156"/>
              <a:gd name="adj3" fmla="val 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76453" y="171973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1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62632" y="27807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2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39363" y="174107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54765" y="285198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32003" y="167528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059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>
        <p15:prstTrans prst="prestig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2" grpId="1"/>
      <p:bldP spid="12" grpId="2"/>
      <p:bldP spid="12" grpId="3"/>
      <p:bldP spid="12" grpId="4"/>
      <p:bldP spid="12" grpId="5"/>
      <p:bldP spid="13" grpId="0"/>
      <p:bldP spid="1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56" y="716922"/>
            <a:ext cx="938865" cy="8535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4987" y="568662"/>
            <a:ext cx="50127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Если прямая … к одной из двух параллельных прямых, то она … и к другой.</a:t>
            </a:r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3296" y="3553339"/>
            <a:ext cx="2497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Перпиндекулярна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3296" y="2435039"/>
            <a:ext cx="2504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  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Перпиндикулярна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8083" y="1928416"/>
            <a:ext cx="24913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Перпендекулярна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4877" y="2974002"/>
            <a:ext cx="2497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3.     Перпендикулярна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8684" y="4453737"/>
            <a:ext cx="2162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НЕ ВЕРНО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1431" y="4422959"/>
            <a:ext cx="171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47901"/>
                </a:solidFill>
                <a:latin typeface="+mn-lt"/>
              </a:rPr>
              <a:t>ВЕРНО</a:t>
            </a:r>
            <a:endParaRPr lang="ru-RU" sz="2800" b="1" dirty="0">
              <a:solidFill>
                <a:srgbClr val="34790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857" y="974402"/>
            <a:ext cx="1218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3 </a:t>
            </a:r>
            <a:r>
              <a:rPr lang="ru-RU" sz="1600" b="1" i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СЛОВО</a:t>
            </a:r>
            <a:endParaRPr lang="ru-RU" sz="1600" b="1" i="1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6935597" y="4176738"/>
            <a:ext cx="1501217" cy="49244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ДАЛЕЕ</a:t>
            </a:r>
            <a:endParaRPr lang="ru-RU" sz="16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6062853" y="1911725"/>
            <a:ext cx="1839311" cy="1199474"/>
            <a:chOff x="6180083" y="1735879"/>
            <a:chExt cx="1839311" cy="1199474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6180083" y="2104466"/>
              <a:ext cx="1839311" cy="5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6180083" y="2625679"/>
              <a:ext cx="1839311" cy="3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7099738" y="1735879"/>
              <a:ext cx="10510" cy="119947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Прямоугольник 26"/>
            <p:cNvSpPr/>
            <p:nvPr/>
          </p:nvSpPr>
          <p:spPr>
            <a:xfrm>
              <a:off x="7111769" y="2473591"/>
              <a:ext cx="159315" cy="14341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024216" y="198334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34725" y="250989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58286" y="174508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7737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>
        <p15:prstTrans prst="prestig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2" grpId="1"/>
      <p:bldP spid="12" grpId="2"/>
      <p:bldP spid="12" grpId="3"/>
      <p:bldP spid="12" grpId="4"/>
      <p:bldP spid="12" grpId="5"/>
      <p:bldP spid="13" grpId="0"/>
      <p:bldP spid="1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56" y="716922"/>
            <a:ext cx="938865" cy="8535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8212" y="756359"/>
            <a:ext cx="5012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 - прямая, пересекающая две параллельные прямые.</a:t>
            </a:r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3296" y="3553339"/>
            <a:ext cx="1548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Сикущяя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7269" y="1984424"/>
            <a:ext cx="1616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Сикущая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3296" y="2979071"/>
            <a:ext cx="1542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3.    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Секущяя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3296" y="2473687"/>
            <a:ext cx="1550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 Секущая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8684" y="4453737"/>
            <a:ext cx="2162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НЕ ВЕРНО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1431" y="4422959"/>
            <a:ext cx="171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47901"/>
                </a:solidFill>
                <a:latin typeface="+mn-lt"/>
              </a:rPr>
              <a:t>ВЕРНО</a:t>
            </a:r>
            <a:endParaRPr lang="ru-RU" sz="2800" b="1" dirty="0">
              <a:solidFill>
                <a:srgbClr val="34790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857" y="974402"/>
            <a:ext cx="1218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chemeClr val="bg2"/>
                </a:solidFill>
                <a:latin typeface="Arial Black" panose="020B0A04020102020204" pitchFamily="34" charset="0"/>
              </a:rPr>
              <a:t>4</a:t>
            </a:r>
            <a:r>
              <a:rPr lang="en-US" sz="1600" b="1" i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 </a:t>
            </a:r>
            <a:r>
              <a:rPr lang="ru-RU" sz="1600" b="1" i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СЛОВО</a:t>
            </a:r>
            <a:endParaRPr lang="ru-RU" sz="1600" b="1" i="1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6935597" y="4176738"/>
            <a:ext cx="1501217" cy="49244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ДАЛЕЕ</a:t>
            </a:r>
            <a:endParaRPr lang="ru-RU" sz="16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5414352" y="1622847"/>
            <a:ext cx="2353896" cy="2009456"/>
            <a:chOff x="5498514" y="1851660"/>
            <a:chExt cx="1965276" cy="161422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98514" y="1984424"/>
              <a:ext cx="1804572" cy="1481456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6732270" y="1851660"/>
              <a:ext cx="731520" cy="62202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 flipH="1">
              <a:off x="5897880" y="2292201"/>
              <a:ext cx="693420" cy="103703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270462" y="2107535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accent1"/>
                  </a:solidFill>
                </a:rPr>
                <a:t>с</a:t>
              </a:r>
              <a:endParaRPr lang="ru-RU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70427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>
        <p15:prstTrans prst="prestig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2" grpId="1"/>
      <p:bldP spid="12" grpId="2"/>
      <p:bldP spid="12" grpId="3"/>
      <p:bldP spid="12" grpId="4"/>
      <p:bldP spid="12" grpId="5"/>
      <p:bldP spid="13" grpId="0"/>
      <p:bldP spid="1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56" y="716922"/>
            <a:ext cx="938865" cy="8535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18223" y="900156"/>
            <a:ext cx="5012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 параллельных прямых.</a:t>
            </a:r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3296" y="3553339"/>
            <a:ext cx="1558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Оксеома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3296" y="2394665"/>
            <a:ext cx="1548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  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Аксеома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7266" y="1815328"/>
            <a:ext cx="1564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Оксиома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6884" y="2974002"/>
            <a:ext cx="1555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 Аксиома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8684" y="4453737"/>
            <a:ext cx="2162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НЕ ВЕРНО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1431" y="4422959"/>
            <a:ext cx="171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47901"/>
                </a:solidFill>
                <a:latin typeface="+mn-lt"/>
              </a:rPr>
              <a:t>ВЕРНО</a:t>
            </a:r>
            <a:endParaRPr lang="ru-RU" sz="2800" b="1" dirty="0">
              <a:solidFill>
                <a:srgbClr val="34790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857" y="974402"/>
            <a:ext cx="1218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>
                <a:solidFill>
                  <a:schemeClr val="bg2"/>
                </a:solidFill>
                <a:latin typeface="Arial Black" panose="020B0A04020102020204" pitchFamily="34" charset="0"/>
              </a:rPr>
              <a:t>5</a:t>
            </a:r>
            <a:r>
              <a:rPr lang="en-US" sz="1600" b="1" i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 </a:t>
            </a:r>
            <a:r>
              <a:rPr lang="ru-RU" sz="1600" b="1" i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СЛОВО</a:t>
            </a:r>
            <a:endParaRPr lang="ru-RU" sz="1600" b="1" i="1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6935597" y="4176738"/>
            <a:ext cx="1501217" cy="49244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ДАЛЕЕ</a:t>
            </a:r>
            <a:endParaRPr lang="ru-RU" sz="16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646420" y="2123105"/>
            <a:ext cx="1988820" cy="1743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394960" y="2702442"/>
            <a:ext cx="2103120" cy="2122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46420" y="179812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94960" y="243072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55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>
        <p15:prstTrans prst="prestig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2" grpId="1"/>
      <p:bldP spid="12" grpId="2"/>
      <p:bldP spid="12" grpId="3"/>
      <p:bldP spid="12" grpId="4"/>
      <p:bldP spid="12" grpId="5"/>
      <p:bldP spid="13" grpId="0"/>
      <p:bldP spid="1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56" y="716922"/>
            <a:ext cx="938865" cy="8535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5332" y="523525"/>
            <a:ext cx="52200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Прямые называются параллельными, если они лежат в одной плоскости и не … , сколько бы их не продолжали.</a:t>
            </a:r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3296" y="1951352"/>
            <a:ext cx="21579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Перисикаются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3296" y="2450532"/>
            <a:ext cx="2151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  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Пересикаются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3296" y="2979071"/>
            <a:ext cx="2151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3.    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Перисекаются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6120" y="3563477"/>
            <a:ext cx="21451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 Пересекаются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8684" y="4453737"/>
            <a:ext cx="2162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НЕ ВЕРНО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1431" y="4422959"/>
            <a:ext cx="171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47901"/>
                </a:solidFill>
                <a:latin typeface="+mn-lt"/>
              </a:rPr>
              <a:t>ВЕРНО</a:t>
            </a:r>
            <a:endParaRPr lang="ru-RU" sz="2800" b="1" dirty="0">
              <a:solidFill>
                <a:srgbClr val="34790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857" y="974402"/>
            <a:ext cx="1218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6 СЛОВО</a:t>
            </a:r>
            <a:endParaRPr lang="ru-RU" sz="1600" b="1" i="1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6935597" y="4176738"/>
            <a:ext cx="1501217" cy="49244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ДАЛЕЕ</a:t>
            </a:r>
            <a:endParaRPr lang="ru-RU" sz="16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139542" y="2312126"/>
            <a:ext cx="1737360" cy="3004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812971" y="2886892"/>
            <a:ext cx="1815737" cy="3657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68059" y="204565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4411" y="261257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134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>
        <p15:prstTrans prst="prestig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2" grpId="1"/>
      <p:bldP spid="12" grpId="2"/>
      <p:bldP spid="12" grpId="3"/>
      <p:bldP spid="12" grpId="4"/>
      <p:bldP spid="12" grpId="5"/>
      <p:bldP spid="13" grpId="0"/>
      <p:bldP spid="1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Рисунок 238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Blur/>
                    </a14:imgEffect>
                    <a14:imgEffect>
                      <a14:sharpenSoften amount="50000"/>
                    </a14:imgEffect>
                    <a14:imgEffect>
                      <a14:colorTemperature colorTemp="11300"/>
                    </a14:imgEffect>
                    <a14:imgEffect>
                      <a14:saturation sat="27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8814" y="2135970"/>
            <a:ext cx="3150275" cy="2417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434" y="750013"/>
            <a:ext cx="938865" cy="854956"/>
          </a:xfrm>
          <a:prstGeom prst="rect">
            <a:avLst/>
          </a:prstGeom>
        </p:spPr>
      </p:pic>
      <p:sp>
        <p:nvSpPr>
          <p:cNvPr id="221" name="Google Shape;221;p19"/>
          <p:cNvSpPr txBox="1">
            <a:spLocks noGrp="1"/>
          </p:cNvSpPr>
          <p:nvPr>
            <p:ph type="ctrTitle"/>
          </p:nvPr>
        </p:nvSpPr>
        <p:spPr>
          <a:xfrm>
            <a:off x="588537" y="1205962"/>
            <a:ext cx="20058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 smtClean="0"/>
              <a:t>04</a:t>
            </a:r>
            <a:endParaRPr sz="4800" dirty="0"/>
          </a:p>
        </p:txBody>
      </p:sp>
      <p:sp>
        <p:nvSpPr>
          <p:cNvPr id="18" name="Google Shape;205;p18"/>
          <p:cNvSpPr txBox="1">
            <a:spLocks/>
          </p:cNvSpPr>
          <p:nvPr/>
        </p:nvSpPr>
        <p:spPr>
          <a:xfrm>
            <a:off x="3863092" y="933100"/>
            <a:ext cx="3858000" cy="288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000" b="1" dirty="0" smtClean="0">
                <a:ln w="12700">
                  <a:solidFill>
                    <a:schemeClr val="bg2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ОКРУЖНОСТЬ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74444" y="1545525"/>
            <a:ext cx="1240037" cy="3060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Arial Black" panose="020B0A04020102020204" pitchFamily="34" charset="0"/>
              </a:rPr>
              <a:t>1 </a:t>
            </a:r>
            <a:r>
              <a:rPr lang="ru-RU" b="1" dirty="0" smtClean="0">
                <a:latin typeface="Arial Black" panose="020B0A04020102020204" pitchFamily="34" charset="0"/>
              </a:rPr>
              <a:t>СЛОВО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174444" y="2000301"/>
            <a:ext cx="1240037" cy="3060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Arial Black" panose="020B0A04020102020204" pitchFamily="34" charset="0"/>
              </a:rPr>
              <a:t>2 </a:t>
            </a:r>
            <a:r>
              <a:rPr lang="ru-RU" b="1" dirty="0" smtClean="0">
                <a:latin typeface="Arial Black" panose="020B0A04020102020204" pitchFamily="34" charset="0"/>
              </a:rPr>
              <a:t>СЛОВО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173105" y="2462978"/>
            <a:ext cx="1241376" cy="30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Arial Black" panose="020B0A04020102020204" pitchFamily="34" charset="0"/>
              </a:rPr>
              <a:t>3 </a:t>
            </a:r>
            <a:r>
              <a:rPr lang="ru-RU" b="1" dirty="0" smtClean="0">
                <a:latin typeface="Arial Black" panose="020B0A04020102020204" pitchFamily="34" charset="0"/>
              </a:rPr>
              <a:t>СЛОВО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173427" y="2904382"/>
            <a:ext cx="1241054" cy="30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Arial Black" panose="020B0A04020102020204" pitchFamily="34" charset="0"/>
              </a:rPr>
              <a:t>4 </a:t>
            </a:r>
            <a:r>
              <a:rPr lang="ru-RU" b="1" dirty="0" smtClean="0">
                <a:latin typeface="Arial Black" panose="020B0A04020102020204" pitchFamily="34" charset="0"/>
              </a:rPr>
              <a:t>СЛОВО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173427" y="3362799"/>
            <a:ext cx="1241054" cy="30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 Black" panose="020B0A04020102020204" pitchFamily="34" charset="0"/>
              </a:rPr>
              <a:t>5</a:t>
            </a:r>
            <a:r>
              <a:rPr lang="en-US" b="1" dirty="0" smtClean="0"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latin typeface="Arial Black" panose="020B0A04020102020204" pitchFamily="34" charset="0"/>
              </a:rPr>
              <a:t>СЛОВО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173427" y="3797026"/>
            <a:ext cx="1241054" cy="30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 Black" panose="020B0A04020102020204" pitchFamily="34" charset="0"/>
              </a:rPr>
              <a:t>6</a:t>
            </a:r>
            <a:r>
              <a:rPr lang="en-US" b="1" dirty="0" smtClean="0"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latin typeface="Arial Black" panose="020B0A04020102020204" pitchFamily="34" charset="0"/>
              </a:rPr>
              <a:t>СЛОВО</a:t>
            </a:r>
            <a:endParaRPr lang="ru-RU" b="1" dirty="0">
              <a:latin typeface="Arial Black" panose="020B0A040201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775552">
            <a:off x="6054795" y="1906420"/>
            <a:ext cx="1011805" cy="74703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758498">
            <a:off x="6793369" y="1562769"/>
            <a:ext cx="310923" cy="3109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2" name="Google Shape;222;p19"/>
          <p:cNvSpPr/>
          <p:nvPr/>
        </p:nvSpPr>
        <p:spPr>
          <a:xfrm>
            <a:off x="6190164" y="4482967"/>
            <a:ext cx="2823140" cy="857571"/>
          </a:xfrm>
          <a:custGeom>
            <a:avLst/>
            <a:gdLst/>
            <a:ahLst/>
            <a:cxnLst/>
            <a:rect l="l" t="t" r="r" b="b"/>
            <a:pathLst>
              <a:path w="29564" h="46535" extrusionOk="0">
                <a:moveTo>
                  <a:pt x="0" y="0"/>
                </a:moveTo>
                <a:lnTo>
                  <a:pt x="0" y="46534"/>
                </a:lnTo>
                <a:lnTo>
                  <a:pt x="29563" y="46534"/>
                </a:lnTo>
                <a:lnTo>
                  <a:pt x="2956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9231" l="0" r="97885">
                        <a14:backgroundMark x1="87115" y1="57692" x2="86346" y2="587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809820" y="2119248"/>
            <a:ext cx="3183820" cy="2387865"/>
          </a:xfrm>
          <a:prstGeom prst="rect">
            <a:avLst/>
          </a:prstGeom>
        </p:spPr>
      </p:pic>
      <p:sp>
        <p:nvSpPr>
          <p:cNvPr id="240" name="Полилиния 239"/>
          <p:cNvSpPr/>
          <p:nvPr/>
        </p:nvSpPr>
        <p:spPr>
          <a:xfrm>
            <a:off x="7373566" y="3302418"/>
            <a:ext cx="374515" cy="39742"/>
          </a:xfrm>
          <a:custGeom>
            <a:avLst/>
            <a:gdLst>
              <a:gd name="connsiteX0" fmla="*/ 0 w 374515"/>
              <a:gd name="connsiteY0" fmla="*/ 34169 h 39742"/>
              <a:gd name="connsiteX1" fmla="*/ 262647 w 374515"/>
              <a:gd name="connsiteY1" fmla="*/ 24442 h 39742"/>
              <a:gd name="connsiteX2" fmla="*/ 286966 w 374515"/>
              <a:gd name="connsiteY2" fmla="*/ 19578 h 39742"/>
              <a:gd name="connsiteX3" fmla="*/ 335604 w 374515"/>
              <a:gd name="connsiteY3" fmla="*/ 14714 h 39742"/>
              <a:gd name="connsiteX4" fmla="*/ 374515 w 374515"/>
              <a:gd name="connsiteY4" fmla="*/ 9850 h 39742"/>
              <a:gd name="connsiteX5" fmla="*/ 359923 w 374515"/>
              <a:gd name="connsiteY5" fmla="*/ 4986 h 39742"/>
              <a:gd name="connsiteX6" fmla="*/ 165370 w 374515"/>
              <a:gd name="connsiteY6" fmla="*/ 4986 h 39742"/>
              <a:gd name="connsiteX7" fmla="*/ 68094 w 374515"/>
              <a:gd name="connsiteY7" fmla="*/ 14714 h 39742"/>
              <a:gd name="connsiteX8" fmla="*/ 53502 w 374515"/>
              <a:gd name="connsiteY8" fmla="*/ 19578 h 39742"/>
              <a:gd name="connsiteX9" fmla="*/ 34047 w 374515"/>
              <a:gd name="connsiteY9" fmla="*/ 24442 h 39742"/>
              <a:gd name="connsiteX10" fmla="*/ 4864 w 374515"/>
              <a:gd name="connsiteY10" fmla="*/ 34169 h 39742"/>
              <a:gd name="connsiteX11" fmla="*/ 214008 w 374515"/>
              <a:gd name="connsiteY11" fmla="*/ 34169 h 39742"/>
              <a:gd name="connsiteX12" fmla="*/ 199417 w 374515"/>
              <a:gd name="connsiteY12" fmla="*/ 29305 h 39742"/>
              <a:gd name="connsiteX13" fmla="*/ 58366 w 374515"/>
              <a:gd name="connsiteY13" fmla="*/ 29305 h 3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4515" h="39742">
                <a:moveTo>
                  <a:pt x="0" y="34169"/>
                </a:moveTo>
                <a:cubicBezTo>
                  <a:pt x="110004" y="15834"/>
                  <a:pt x="-12576" y="34827"/>
                  <a:pt x="262647" y="24442"/>
                </a:cubicBezTo>
                <a:cubicBezTo>
                  <a:pt x="270908" y="24130"/>
                  <a:pt x="278772" y="20671"/>
                  <a:pt x="286966" y="19578"/>
                </a:cubicBezTo>
                <a:cubicBezTo>
                  <a:pt x="303117" y="17424"/>
                  <a:pt x="319410" y="16513"/>
                  <a:pt x="335604" y="14714"/>
                </a:cubicBezTo>
                <a:cubicBezTo>
                  <a:pt x="348595" y="13270"/>
                  <a:pt x="361545" y="11471"/>
                  <a:pt x="374515" y="9850"/>
                </a:cubicBezTo>
                <a:cubicBezTo>
                  <a:pt x="369651" y="8229"/>
                  <a:pt x="365011" y="5622"/>
                  <a:pt x="359923" y="4986"/>
                </a:cubicBezTo>
                <a:cubicBezTo>
                  <a:pt x="284737" y="-4413"/>
                  <a:pt x="252089" y="1774"/>
                  <a:pt x="165370" y="4986"/>
                </a:cubicBezTo>
                <a:cubicBezTo>
                  <a:pt x="114280" y="17759"/>
                  <a:pt x="177549" y="3192"/>
                  <a:pt x="68094" y="14714"/>
                </a:cubicBezTo>
                <a:cubicBezTo>
                  <a:pt x="62995" y="15251"/>
                  <a:pt x="58432" y="18169"/>
                  <a:pt x="53502" y="19578"/>
                </a:cubicBezTo>
                <a:cubicBezTo>
                  <a:pt x="47075" y="21414"/>
                  <a:pt x="40450" y="22521"/>
                  <a:pt x="34047" y="24442"/>
                </a:cubicBezTo>
                <a:cubicBezTo>
                  <a:pt x="24226" y="27388"/>
                  <a:pt x="4864" y="34169"/>
                  <a:pt x="4864" y="34169"/>
                </a:cubicBezTo>
                <a:cubicBezTo>
                  <a:pt x="96775" y="39914"/>
                  <a:pt x="106647" y="43116"/>
                  <a:pt x="214008" y="34169"/>
                </a:cubicBezTo>
                <a:cubicBezTo>
                  <a:pt x="219117" y="33743"/>
                  <a:pt x="204541" y="29465"/>
                  <a:pt x="199417" y="29305"/>
                </a:cubicBezTo>
                <a:cubicBezTo>
                  <a:pt x="152423" y="27836"/>
                  <a:pt x="105383" y="29305"/>
                  <a:pt x="58366" y="29305"/>
                </a:cubicBezTo>
              </a:path>
            </a:pathLst>
          </a:custGeom>
          <a:solidFill>
            <a:srgbClr val="F6F3EA"/>
          </a:solidFill>
          <a:ln>
            <a:solidFill>
              <a:srgbClr val="EDE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1" name="Полилиния 240"/>
          <p:cNvSpPr/>
          <p:nvPr/>
        </p:nvSpPr>
        <p:spPr>
          <a:xfrm>
            <a:off x="8078821" y="3302540"/>
            <a:ext cx="340468" cy="87549"/>
          </a:xfrm>
          <a:custGeom>
            <a:avLst/>
            <a:gdLst>
              <a:gd name="connsiteX0" fmla="*/ 0 w 340468"/>
              <a:gd name="connsiteY0" fmla="*/ 0 h 87549"/>
              <a:gd name="connsiteX1" fmla="*/ 24319 w 340468"/>
              <a:gd name="connsiteY1" fmla="*/ 4864 h 87549"/>
              <a:gd name="connsiteX2" fmla="*/ 53502 w 340468"/>
              <a:gd name="connsiteY2" fmla="*/ 14592 h 87549"/>
              <a:gd name="connsiteX3" fmla="*/ 82685 w 340468"/>
              <a:gd name="connsiteY3" fmla="*/ 24320 h 87549"/>
              <a:gd name="connsiteX4" fmla="*/ 97277 w 340468"/>
              <a:gd name="connsiteY4" fmla="*/ 29183 h 87549"/>
              <a:gd name="connsiteX5" fmla="*/ 184826 w 340468"/>
              <a:gd name="connsiteY5" fmla="*/ 43775 h 87549"/>
              <a:gd name="connsiteX6" fmla="*/ 282102 w 340468"/>
              <a:gd name="connsiteY6" fmla="*/ 63230 h 87549"/>
              <a:gd name="connsiteX7" fmla="*/ 311285 w 340468"/>
              <a:gd name="connsiteY7" fmla="*/ 72958 h 87549"/>
              <a:gd name="connsiteX8" fmla="*/ 325877 w 340468"/>
              <a:gd name="connsiteY8" fmla="*/ 77822 h 87549"/>
              <a:gd name="connsiteX9" fmla="*/ 311285 w 340468"/>
              <a:gd name="connsiteY9" fmla="*/ 72958 h 87549"/>
              <a:gd name="connsiteX10" fmla="*/ 296694 w 340468"/>
              <a:gd name="connsiteY10" fmla="*/ 63230 h 87549"/>
              <a:gd name="connsiteX11" fmla="*/ 267511 w 340468"/>
              <a:gd name="connsiteY11" fmla="*/ 53503 h 87549"/>
              <a:gd name="connsiteX12" fmla="*/ 223736 w 340468"/>
              <a:gd name="connsiteY12" fmla="*/ 34047 h 87549"/>
              <a:gd name="connsiteX13" fmla="*/ 194553 w 340468"/>
              <a:gd name="connsiteY13" fmla="*/ 24320 h 87549"/>
              <a:gd name="connsiteX14" fmla="*/ 121596 w 340468"/>
              <a:gd name="connsiteY14" fmla="*/ 19456 h 87549"/>
              <a:gd name="connsiteX15" fmla="*/ 58366 w 340468"/>
              <a:gd name="connsiteY15" fmla="*/ 14592 h 87549"/>
              <a:gd name="connsiteX16" fmla="*/ 38911 w 340468"/>
              <a:gd name="connsiteY16" fmla="*/ 9728 h 87549"/>
              <a:gd name="connsiteX17" fmla="*/ 14592 w 340468"/>
              <a:gd name="connsiteY17" fmla="*/ 4864 h 87549"/>
              <a:gd name="connsiteX18" fmla="*/ 29183 w 340468"/>
              <a:gd name="connsiteY18" fmla="*/ 0 h 87549"/>
              <a:gd name="connsiteX19" fmla="*/ 92413 w 340468"/>
              <a:gd name="connsiteY19" fmla="*/ 9728 h 87549"/>
              <a:gd name="connsiteX20" fmla="*/ 136188 w 340468"/>
              <a:gd name="connsiteY20" fmla="*/ 14592 h 87549"/>
              <a:gd name="connsiteX21" fmla="*/ 155643 w 340468"/>
              <a:gd name="connsiteY21" fmla="*/ 19456 h 87549"/>
              <a:gd name="connsiteX22" fmla="*/ 189690 w 340468"/>
              <a:gd name="connsiteY22" fmla="*/ 29183 h 87549"/>
              <a:gd name="connsiteX23" fmla="*/ 233464 w 340468"/>
              <a:gd name="connsiteY23" fmla="*/ 38911 h 87549"/>
              <a:gd name="connsiteX24" fmla="*/ 248056 w 340468"/>
              <a:gd name="connsiteY24" fmla="*/ 43775 h 87549"/>
              <a:gd name="connsiteX25" fmla="*/ 272375 w 340468"/>
              <a:gd name="connsiteY25" fmla="*/ 48639 h 87549"/>
              <a:gd name="connsiteX26" fmla="*/ 301558 w 340468"/>
              <a:gd name="connsiteY26" fmla="*/ 58366 h 87549"/>
              <a:gd name="connsiteX27" fmla="*/ 340468 w 340468"/>
              <a:gd name="connsiteY27" fmla="*/ 87549 h 8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40468" h="87549">
                <a:moveTo>
                  <a:pt x="0" y="0"/>
                </a:moveTo>
                <a:cubicBezTo>
                  <a:pt x="8106" y="1621"/>
                  <a:pt x="16343" y="2689"/>
                  <a:pt x="24319" y="4864"/>
                </a:cubicBezTo>
                <a:cubicBezTo>
                  <a:pt x="34212" y="7562"/>
                  <a:pt x="43774" y="11349"/>
                  <a:pt x="53502" y="14592"/>
                </a:cubicBezTo>
                <a:lnTo>
                  <a:pt x="82685" y="24320"/>
                </a:lnTo>
                <a:cubicBezTo>
                  <a:pt x="87549" y="25941"/>
                  <a:pt x="92303" y="27939"/>
                  <a:pt x="97277" y="29183"/>
                </a:cubicBezTo>
                <a:cubicBezTo>
                  <a:pt x="145199" y="41164"/>
                  <a:pt x="88769" y="27765"/>
                  <a:pt x="184826" y="43775"/>
                </a:cubicBezTo>
                <a:cubicBezTo>
                  <a:pt x="213551" y="48563"/>
                  <a:pt x="253087" y="53558"/>
                  <a:pt x="282102" y="63230"/>
                </a:cubicBezTo>
                <a:lnTo>
                  <a:pt x="311285" y="72958"/>
                </a:lnTo>
                <a:lnTo>
                  <a:pt x="325877" y="77822"/>
                </a:lnTo>
                <a:lnTo>
                  <a:pt x="311285" y="72958"/>
                </a:lnTo>
                <a:cubicBezTo>
                  <a:pt x="306421" y="69715"/>
                  <a:pt x="302036" y="65604"/>
                  <a:pt x="296694" y="63230"/>
                </a:cubicBezTo>
                <a:cubicBezTo>
                  <a:pt x="287324" y="59066"/>
                  <a:pt x="267511" y="53503"/>
                  <a:pt x="267511" y="53503"/>
                </a:cubicBezTo>
                <a:cubicBezTo>
                  <a:pt x="244387" y="38087"/>
                  <a:pt x="258465" y="45624"/>
                  <a:pt x="223736" y="34047"/>
                </a:cubicBezTo>
                <a:cubicBezTo>
                  <a:pt x="223729" y="34045"/>
                  <a:pt x="194560" y="24320"/>
                  <a:pt x="194553" y="24320"/>
                </a:cubicBezTo>
                <a:lnTo>
                  <a:pt x="121596" y="19456"/>
                </a:lnTo>
                <a:lnTo>
                  <a:pt x="58366" y="14592"/>
                </a:lnTo>
                <a:cubicBezTo>
                  <a:pt x="51881" y="12971"/>
                  <a:pt x="45436" y="11178"/>
                  <a:pt x="38911" y="9728"/>
                </a:cubicBezTo>
                <a:cubicBezTo>
                  <a:pt x="30841" y="7935"/>
                  <a:pt x="20438" y="10710"/>
                  <a:pt x="14592" y="4864"/>
                </a:cubicBezTo>
                <a:cubicBezTo>
                  <a:pt x="10967" y="1239"/>
                  <a:pt x="24319" y="1621"/>
                  <a:pt x="29183" y="0"/>
                </a:cubicBezTo>
                <a:cubicBezTo>
                  <a:pt x="53523" y="4057"/>
                  <a:pt x="67379" y="6599"/>
                  <a:pt x="92413" y="9728"/>
                </a:cubicBezTo>
                <a:cubicBezTo>
                  <a:pt x="106981" y="11549"/>
                  <a:pt x="121596" y="12971"/>
                  <a:pt x="136188" y="14592"/>
                </a:cubicBezTo>
                <a:cubicBezTo>
                  <a:pt x="142673" y="16213"/>
                  <a:pt x="149216" y="17619"/>
                  <a:pt x="155643" y="19456"/>
                </a:cubicBezTo>
                <a:cubicBezTo>
                  <a:pt x="184086" y="27583"/>
                  <a:pt x="155467" y="21579"/>
                  <a:pt x="189690" y="29183"/>
                </a:cubicBezTo>
                <a:cubicBezTo>
                  <a:pt x="212250" y="34196"/>
                  <a:pt x="212712" y="32982"/>
                  <a:pt x="233464" y="38911"/>
                </a:cubicBezTo>
                <a:cubicBezTo>
                  <a:pt x="238394" y="40320"/>
                  <a:pt x="243082" y="42531"/>
                  <a:pt x="248056" y="43775"/>
                </a:cubicBezTo>
                <a:cubicBezTo>
                  <a:pt x="256076" y="45780"/>
                  <a:pt x="264399" y="46464"/>
                  <a:pt x="272375" y="48639"/>
                </a:cubicBezTo>
                <a:cubicBezTo>
                  <a:pt x="282268" y="51337"/>
                  <a:pt x="301558" y="58366"/>
                  <a:pt x="301558" y="58366"/>
                </a:cubicBezTo>
                <a:cubicBezTo>
                  <a:pt x="334556" y="80366"/>
                  <a:pt x="322474" y="69555"/>
                  <a:pt x="340468" y="87549"/>
                </a:cubicBezTo>
              </a:path>
            </a:pathLst>
          </a:custGeom>
          <a:noFill/>
          <a:ln>
            <a:solidFill>
              <a:srgbClr val="EDE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Полилиния 244"/>
          <p:cNvSpPr/>
          <p:nvPr/>
        </p:nvSpPr>
        <p:spPr>
          <a:xfrm>
            <a:off x="6502940" y="3643009"/>
            <a:ext cx="393971" cy="345331"/>
          </a:xfrm>
          <a:custGeom>
            <a:avLst/>
            <a:gdLst>
              <a:gd name="connsiteX0" fmla="*/ 0 w 393971"/>
              <a:gd name="connsiteY0" fmla="*/ 0 h 345331"/>
              <a:gd name="connsiteX1" fmla="*/ 24320 w 393971"/>
              <a:gd name="connsiteY1" fmla="*/ 14591 h 345331"/>
              <a:gd name="connsiteX2" fmla="*/ 38911 w 393971"/>
              <a:gd name="connsiteY2" fmla="*/ 29182 h 345331"/>
              <a:gd name="connsiteX3" fmla="*/ 53503 w 393971"/>
              <a:gd name="connsiteY3" fmla="*/ 38910 h 345331"/>
              <a:gd name="connsiteX4" fmla="*/ 77822 w 393971"/>
              <a:gd name="connsiteY4" fmla="*/ 63229 h 345331"/>
              <a:gd name="connsiteX5" fmla="*/ 107005 w 393971"/>
              <a:gd name="connsiteY5" fmla="*/ 87548 h 345331"/>
              <a:gd name="connsiteX6" fmla="*/ 131324 w 393971"/>
              <a:gd name="connsiteY6" fmla="*/ 111868 h 345331"/>
              <a:gd name="connsiteX7" fmla="*/ 160507 w 393971"/>
              <a:gd name="connsiteY7" fmla="*/ 131323 h 345331"/>
              <a:gd name="connsiteX8" fmla="*/ 170234 w 393971"/>
              <a:gd name="connsiteY8" fmla="*/ 145914 h 345331"/>
              <a:gd name="connsiteX9" fmla="*/ 199417 w 393971"/>
              <a:gd name="connsiteY9" fmla="*/ 165370 h 345331"/>
              <a:gd name="connsiteX10" fmla="*/ 228600 w 393971"/>
              <a:gd name="connsiteY10" fmla="*/ 184825 h 345331"/>
              <a:gd name="connsiteX11" fmla="*/ 243192 w 393971"/>
              <a:gd name="connsiteY11" fmla="*/ 194553 h 345331"/>
              <a:gd name="connsiteX12" fmla="*/ 267511 w 393971"/>
              <a:gd name="connsiteY12" fmla="*/ 223736 h 345331"/>
              <a:gd name="connsiteX13" fmla="*/ 282103 w 393971"/>
              <a:gd name="connsiteY13" fmla="*/ 238327 h 345331"/>
              <a:gd name="connsiteX14" fmla="*/ 291830 w 393971"/>
              <a:gd name="connsiteY14" fmla="*/ 252919 h 345331"/>
              <a:gd name="connsiteX15" fmla="*/ 321013 w 393971"/>
              <a:gd name="connsiteY15" fmla="*/ 272374 h 345331"/>
              <a:gd name="connsiteX16" fmla="*/ 345332 w 393971"/>
              <a:gd name="connsiteY16" fmla="*/ 296693 h 345331"/>
              <a:gd name="connsiteX17" fmla="*/ 369651 w 393971"/>
              <a:gd name="connsiteY17" fmla="*/ 325876 h 345331"/>
              <a:gd name="connsiteX18" fmla="*/ 384243 w 393971"/>
              <a:gd name="connsiteY18" fmla="*/ 335604 h 345331"/>
              <a:gd name="connsiteX19" fmla="*/ 393971 w 393971"/>
              <a:gd name="connsiteY19" fmla="*/ 345331 h 34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3971" h="345331">
                <a:moveTo>
                  <a:pt x="0" y="0"/>
                </a:moveTo>
                <a:cubicBezTo>
                  <a:pt x="8107" y="4864"/>
                  <a:pt x="16757" y="8919"/>
                  <a:pt x="24320" y="14591"/>
                </a:cubicBezTo>
                <a:cubicBezTo>
                  <a:pt x="29823" y="18718"/>
                  <a:pt x="33627" y="24779"/>
                  <a:pt x="38911" y="29182"/>
                </a:cubicBezTo>
                <a:cubicBezTo>
                  <a:pt x="43402" y="32924"/>
                  <a:pt x="48639" y="35667"/>
                  <a:pt x="53503" y="38910"/>
                </a:cubicBezTo>
                <a:cubicBezTo>
                  <a:pt x="71337" y="65664"/>
                  <a:pt x="53501" y="42962"/>
                  <a:pt x="77822" y="63229"/>
                </a:cubicBezTo>
                <a:cubicBezTo>
                  <a:pt x="115272" y="94437"/>
                  <a:pt x="70776" y="63398"/>
                  <a:pt x="107005" y="87548"/>
                </a:cubicBezTo>
                <a:cubicBezTo>
                  <a:pt x="124837" y="114299"/>
                  <a:pt x="107006" y="91603"/>
                  <a:pt x="131324" y="111868"/>
                </a:cubicBezTo>
                <a:cubicBezTo>
                  <a:pt x="155613" y="132109"/>
                  <a:pt x="134863" y="122775"/>
                  <a:pt x="160507" y="131323"/>
                </a:cubicBezTo>
                <a:cubicBezTo>
                  <a:pt x="163749" y="136187"/>
                  <a:pt x="165835" y="142065"/>
                  <a:pt x="170234" y="145914"/>
                </a:cubicBezTo>
                <a:cubicBezTo>
                  <a:pt x="179033" y="153613"/>
                  <a:pt x="189689" y="158885"/>
                  <a:pt x="199417" y="165370"/>
                </a:cubicBezTo>
                <a:lnTo>
                  <a:pt x="228600" y="184825"/>
                </a:lnTo>
                <a:cubicBezTo>
                  <a:pt x="233464" y="188068"/>
                  <a:pt x="239058" y="190419"/>
                  <a:pt x="243192" y="194553"/>
                </a:cubicBezTo>
                <a:cubicBezTo>
                  <a:pt x="285828" y="237189"/>
                  <a:pt x="233646" y="183099"/>
                  <a:pt x="267511" y="223736"/>
                </a:cubicBezTo>
                <a:cubicBezTo>
                  <a:pt x="271915" y="229020"/>
                  <a:pt x="277700" y="233043"/>
                  <a:pt x="282103" y="238327"/>
                </a:cubicBezTo>
                <a:cubicBezTo>
                  <a:pt x="285845" y="242818"/>
                  <a:pt x="287431" y="249070"/>
                  <a:pt x="291830" y="252919"/>
                </a:cubicBezTo>
                <a:cubicBezTo>
                  <a:pt x="300628" y="260618"/>
                  <a:pt x="321013" y="272374"/>
                  <a:pt x="321013" y="272374"/>
                </a:cubicBezTo>
                <a:cubicBezTo>
                  <a:pt x="338848" y="299124"/>
                  <a:pt x="321013" y="276427"/>
                  <a:pt x="345332" y="296693"/>
                </a:cubicBezTo>
                <a:cubicBezTo>
                  <a:pt x="393155" y="336547"/>
                  <a:pt x="331382" y="287607"/>
                  <a:pt x="369651" y="325876"/>
                </a:cubicBezTo>
                <a:cubicBezTo>
                  <a:pt x="373785" y="330010"/>
                  <a:pt x="379678" y="331952"/>
                  <a:pt x="384243" y="335604"/>
                </a:cubicBezTo>
                <a:cubicBezTo>
                  <a:pt x="387824" y="338469"/>
                  <a:pt x="390728" y="342089"/>
                  <a:pt x="393971" y="345331"/>
                </a:cubicBezTo>
              </a:path>
            </a:pathLst>
          </a:custGeom>
          <a:noFill/>
          <a:ln>
            <a:solidFill>
              <a:srgbClr val="EDE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6" name="Полилиния 245"/>
          <p:cNvSpPr/>
          <p:nvPr/>
        </p:nvSpPr>
        <p:spPr>
          <a:xfrm>
            <a:off x="8017759" y="3061494"/>
            <a:ext cx="45719" cy="237714"/>
          </a:xfrm>
          <a:custGeom>
            <a:avLst/>
            <a:gdLst>
              <a:gd name="connsiteX0" fmla="*/ 96 w 53598"/>
              <a:gd name="connsiteY0" fmla="*/ 5319 h 258238"/>
              <a:gd name="connsiteX1" fmla="*/ 9824 w 53598"/>
              <a:gd name="connsiteY1" fmla="*/ 88004 h 258238"/>
              <a:gd name="connsiteX2" fmla="*/ 14688 w 53598"/>
              <a:gd name="connsiteY2" fmla="*/ 136642 h 258238"/>
              <a:gd name="connsiteX3" fmla="*/ 24415 w 53598"/>
              <a:gd name="connsiteY3" fmla="*/ 199872 h 258238"/>
              <a:gd name="connsiteX4" fmla="*/ 34143 w 53598"/>
              <a:gd name="connsiteY4" fmla="*/ 229055 h 258238"/>
              <a:gd name="connsiteX5" fmla="*/ 39007 w 53598"/>
              <a:gd name="connsiteY5" fmla="*/ 243647 h 258238"/>
              <a:gd name="connsiteX6" fmla="*/ 48734 w 53598"/>
              <a:gd name="connsiteY6" fmla="*/ 258238 h 258238"/>
              <a:gd name="connsiteX7" fmla="*/ 53598 w 53598"/>
              <a:gd name="connsiteY7" fmla="*/ 243647 h 258238"/>
              <a:gd name="connsiteX8" fmla="*/ 48734 w 53598"/>
              <a:gd name="connsiteY8" fmla="*/ 229055 h 258238"/>
              <a:gd name="connsiteX9" fmla="*/ 43871 w 53598"/>
              <a:gd name="connsiteY9" fmla="*/ 199872 h 258238"/>
              <a:gd name="connsiteX10" fmla="*/ 34143 w 53598"/>
              <a:gd name="connsiteY10" fmla="*/ 122051 h 258238"/>
              <a:gd name="connsiteX11" fmla="*/ 19551 w 53598"/>
              <a:gd name="connsiteY11" fmla="*/ 73413 h 258238"/>
              <a:gd name="connsiteX12" fmla="*/ 14688 w 53598"/>
              <a:gd name="connsiteY12" fmla="*/ 58821 h 258238"/>
              <a:gd name="connsiteX13" fmla="*/ 4960 w 53598"/>
              <a:gd name="connsiteY13" fmla="*/ 10183 h 258238"/>
              <a:gd name="connsiteX14" fmla="*/ 96 w 53598"/>
              <a:gd name="connsiteY14" fmla="*/ 5319 h 258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598" h="258238">
                <a:moveTo>
                  <a:pt x="96" y="5319"/>
                </a:moveTo>
                <a:cubicBezTo>
                  <a:pt x="907" y="18289"/>
                  <a:pt x="5619" y="48061"/>
                  <a:pt x="9824" y="88004"/>
                </a:cubicBezTo>
                <a:cubicBezTo>
                  <a:pt x="11530" y="104208"/>
                  <a:pt x="12784" y="120460"/>
                  <a:pt x="14688" y="136642"/>
                </a:cubicBezTo>
                <a:cubicBezTo>
                  <a:pt x="15375" y="142480"/>
                  <a:pt x="22458" y="192046"/>
                  <a:pt x="24415" y="199872"/>
                </a:cubicBezTo>
                <a:cubicBezTo>
                  <a:pt x="26902" y="209820"/>
                  <a:pt x="30900" y="219327"/>
                  <a:pt x="34143" y="229055"/>
                </a:cubicBezTo>
                <a:cubicBezTo>
                  <a:pt x="35764" y="233919"/>
                  <a:pt x="36163" y="239381"/>
                  <a:pt x="39007" y="243647"/>
                </a:cubicBezTo>
                <a:lnTo>
                  <a:pt x="48734" y="258238"/>
                </a:lnTo>
                <a:cubicBezTo>
                  <a:pt x="50355" y="253374"/>
                  <a:pt x="53598" y="248774"/>
                  <a:pt x="53598" y="243647"/>
                </a:cubicBezTo>
                <a:cubicBezTo>
                  <a:pt x="53598" y="238520"/>
                  <a:pt x="49846" y="234060"/>
                  <a:pt x="48734" y="229055"/>
                </a:cubicBezTo>
                <a:cubicBezTo>
                  <a:pt x="46595" y="219428"/>
                  <a:pt x="45023" y="209666"/>
                  <a:pt x="43871" y="199872"/>
                </a:cubicBezTo>
                <a:cubicBezTo>
                  <a:pt x="37020" y="141638"/>
                  <a:pt x="43091" y="162314"/>
                  <a:pt x="34143" y="122051"/>
                </a:cubicBezTo>
                <a:cubicBezTo>
                  <a:pt x="29242" y="99996"/>
                  <a:pt x="27635" y="97667"/>
                  <a:pt x="19551" y="73413"/>
                </a:cubicBezTo>
                <a:cubicBezTo>
                  <a:pt x="17930" y="68549"/>
                  <a:pt x="15531" y="63878"/>
                  <a:pt x="14688" y="58821"/>
                </a:cubicBezTo>
                <a:cubicBezTo>
                  <a:pt x="12293" y="44452"/>
                  <a:pt x="9797" y="24695"/>
                  <a:pt x="4960" y="10183"/>
                </a:cubicBezTo>
                <a:cubicBezTo>
                  <a:pt x="3814" y="6744"/>
                  <a:pt x="-715" y="-7651"/>
                  <a:pt x="96" y="5319"/>
                </a:cubicBezTo>
                <a:close/>
              </a:path>
            </a:pathLst>
          </a:custGeom>
          <a:ln>
            <a:solidFill>
              <a:srgbClr val="FF9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7" name="Полилиния 246"/>
          <p:cNvSpPr/>
          <p:nvPr/>
        </p:nvSpPr>
        <p:spPr>
          <a:xfrm>
            <a:off x="7736892" y="2638698"/>
            <a:ext cx="70965" cy="85842"/>
          </a:xfrm>
          <a:custGeom>
            <a:avLst/>
            <a:gdLst>
              <a:gd name="connsiteX0" fmla="*/ 70965 w 70965"/>
              <a:gd name="connsiteY0" fmla="*/ 0 h 85842"/>
              <a:gd name="connsiteX1" fmla="*/ 52304 w 70965"/>
              <a:gd name="connsiteY1" fmla="*/ 3732 h 85842"/>
              <a:gd name="connsiteX2" fmla="*/ 37375 w 70965"/>
              <a:gd name="connsiteY2" fmla="*/ 22393 h 85842"/>
              <a:gd name="connsiteX3" fmla="*/ 29910 w 70965"/>
              <a:gd name="connsiteY3" fmla="*/ 29858 h 85842"/>
              <a:gd name="connsiteX4" fmla="*/ 14981 w 70965"/>
              <a:gd name="connsiteY4" fmla="*/ 48519 h 85842"/>
              <a:gd name="connsiteX5" fmla="*/ 3784 w 70965"/>
              <a:gd name="connsiteY5" fmla="*/ 67180 h 85842"/>
              <a:gd name="connsiteX6" fmla="*/ 52 w 70965"/>
              <a:gd name="connsiteY6" fmla="*/ 85842 h 85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65" h="85842">
                <a:moveTo>
                  <a:pt x="70965" y="0"/>
                </a:moveTo>
                <a:cubicBezTo>
                  <a:pt x="64745" y="1244"/>
                  <a:pt x="58135" y="1233"/>
                  <a:pt x="52304" y="3732"/>
                </a:cubicBezTo>
                <a:cubicBezTo>
                  <a:pt x="46818" y="6083"/>
                  <a:pt x="40226" y="18830"/>
                  <a:pt x="37375" y="22393"/>
                </a:cubicBezTo>
                <a:cubicBezTo>
                  <a:pt x="35177" y="25141"/>
                  <a:pt x="32108" y="27110"/>
                  <a:pt x="29910" y="29858"/>
                </a:cubicBezTo>
                <a:cubicBezTo>
                  <a:pt x="11082" y="53394"/>
                  <a:pt x="33001" y="30501"/>
                  <a:pt x="14981" y="48519"/>
                </a:cubicBezTo>
                <a:cubicBezTo>
                  <a:pt x="4409" y="80239"/>
                  <a:pt x="19154" y="41564"/>
                  <a:pt x="3784" y="67180"/>
                </a:cubicBezTo>
                <a:cubicBezTo>
                  <a:pt x="-735" y="74711"/>
                  <a:pt x="52" y="78255"/>
                  <a:pt x="52" y="85842"/>
                </a:cubicBezTo>
              </a:path>
            </a:pathLst>
          </a:custGeom>
          <a:noFill/>
          <a:ln>
            <a:solidFill>
              <a:srgbClr val="FFA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9" name="Полилиния 248"/>
          <p:cNvSpPr/>
          <p:nvPr/>
        </p:nvSpPr>
        <p:spPr>
          <a:xfrm>
            <a:off x="7688424" y="2773058"/>
            <a:ext cx="22394" cy="108235"/>
          </a:xfrm>
          <a:custGeom>
            <a:avLst/>
            <a:gdLst>
              <a:gd name="connsiteX0" fmla="*/ 22394 w 22394"/>
              <a:gd name="connsiteY0" fmla="*/ 0 h 108235"/>
              <a:gd name="connsiteX1" fmla="*/ 18662 w 22394"/>
              <a:gd name="connsiteY1" fmla="*/ 18661 h 108235"/>
              <a:gd name="connsiteX2" fmla="*/ 11197 w 22394"/>
              <a:gd name="connsiteY2" fmla="*/ 26126 h 108235"/>
              <a:gd name="connsiteX3" fmla="*/ 7465 w 22394"/>
              <a:gd name="connsiteY3" fmla="*/ 44787 h 108235"/>
              <a:gd name="connsiteX4" fmla="*/ 0 w 22394"/>
              <a:gd name="connsiteY4" fmla="*/ 82109 h 108235"/>
              <a:gd name="connsiteX5" fmla="*/ 3733 w 22394"/>
              <a:gd name="connsiteY5" fmla="*/ 108235 h 10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94" h="108235">
                <a:moveTo>
                  <a:pt x="22394" y="0"/>
                </a:moveTo>
                <a:cubicBezTo>
                  <a:pt x="21150" y="6220"/>
                  <a:pt x="21161" y="12830"/>
                  <a:pt x="18662" y="18661"/>
                </a:cubicBezTo>
                <a:cubicBezTo>
                  <a:pt x="17276" y="21895"/>
                  <a:pt x="12583" y="22892"/>
                  <a:pt x="11197" y="26126"/>
                </a:cubicBezTo>
                <a:cubicBezTo>
                  <a:pt x="8698" y="31957"/>
                  <a:pt x="8508" y="38530"/>
                  <a:pt x="7465" y="44787"/>
                </a:cubicBezTo>
                <a:cubicBezTo>
                  <a:pt x="1748" y="79093"/>
                  <a:pt x="7155" y="60651"/>
                  <a:pt x="0" y="82109"/>
                </a:cubicBezTo>
                <a:lnTo>
                  <a:pt x="3733" y="108235"/>
                </a:lnTo>
              </a:path>
            </a:pathLst>
          </a:custGeom>
          <a:noFill/>
          <a:ln>
            <a:solidFill>
              <a:srgbClr val="FFA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2" name="Прямая соединительная линия 251"/>
          <p:cNvCxnSpPr/>
          <p:nvPr/>
        </p:nvCxnSpPr>
        <p:spPr>
          <a:xfrm>
            <a:off x="8296780" y="3818087"/>
            <a:ext cx="111968" cy="664339"/>
          </a:xfrm>
          <a:prstGeom prst="line">
            <a:avLst/>
          </a:prstGeom>
          <a:ln w="28575">
            <a:solidFill>
              <a:srgbClr val="EDE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Прямая соединительная линия 253"/>
          <p:cNvCxnSpPr/>
          <p:nvPr/>
        </p:nvCxnSpPr>
        <p:spPr>
          <a:xfrm flipH="1">
            <a:off x="6941978" y="3512042"/>
            <a:ext cx="287380" cy="481460"/>
          </a:xfrm>
          <a:prstGeom prst="line">
            <a:avLst/>
          </a:prstGeom>
          <a:ln>
            <a:solidFill>
              <a:srgbClr val="EDE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19" idx="2"/>
          </p:cNvCxnSpPr>
          <p:nvPr/>
        </p:nvCxnSpPr>
        <p:spPr>
          <a:xfrm flipH="1">
            <a:off x="7318932" y="4023360"/>
            <a:ext cx="93306" cy="459066"/>
          </a:xfrm>
          <a:prstGeom prst="line">
            <a:avLst/>
          </a:prstGeom>
          <a:ln w="38100">
            <a:solidFill>
              <a:srgbClr val="EDE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292565" y="3881535"/>
            <a:ext cx="541175" cy="608356"/>
          </a:xfrm>
          <a:prstGeom prst="line">
            <a:avLst/>
          </a:prstGeom>
          <a:ln>
            <a:solidFill>
              <a:srgbClr val="EDE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520232" y="3635207"/>
            <a:ext cx="410547" cy="358295"/>
          </a:xfrm>
          <a:prstGeom prst="line">
            <a:avLst/>
          </a:prstGeom>
          <a:ln>
            <a:solidFill>
              <a:srgbClr val="EDE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8300513" y="3829283"/>
            <a:ext cx="287383" cy="324706"/>
          </a:xfrm>
          <a:prstGeom prst="line">
            <a:avLst/>
          </a:prstGeom>
          <a:ln>
            <a:solidFill>
              <a:srgbClr val="EDE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8561770" y="3534436"/>
            <a:ext cx="332170" cy="453904"/>
          </a:xfrm>
          <a:prstGeom prst="line">
            <a:avLst/>
          </a:prstGeom>
          <a:ln>
            <a:solidFill>
              <a:srgbClr val="EDE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единительная линия 195"/>
          <p:cNvCxnSpPr/>
          <p:nvPr/>
        </p:nvCxnSpPr>
        <p:spPr>
          <a:xfrm flipH="1">
            <a:off x="8453535" y="4165185"/>
            <a:ext cx="149289" cy="317241"/>
          </a:xfrm>
          <a:prstGeom prst="line">
            <a:avLst/>
          </a:prstGeom>
          <a:ln>
            <a:solidFill>
              <a:srgbClr val="EDE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Дуга 197"/>
          <p:cNvSpPr/>
          <p:nvPr/>
        </p:nvSpPr>
        <p:spPr>
          <a:xfrm rot="2403925">
            <a:off x="7686191" y="2559433"/>
            <a:ext cx="391661" cy="535318"/>
          </a:xfrm>
          <a:prstGeom prst="arc">
            <a:avLst>
              <a:gd name="adj1" fmla="val 12685052"/>
              <a:gd name="adj2" fmla="val 20400050"/>
            </a:avLst>
          </a:prstGeom>
          <a:ln w="38100">
            <a:solidFill>
              <a:srgbClr val="E2D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9" name="Рисунок 19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65585" y="478284"/>
            <a:ext cx="751652" cy="1722379"/>
          </a:xfrm>
          <a:prstGeom prst="rect">
            <a:avLst/>
          </a:prstGeom>
        </p:spPr>
      </p:pic>
      <p:cxnSp>
        <p:nvCxnSpPr>
          <p:cNvPr id="201" name="Прямая соединительная линия 200"/>
          <p:cNvCxnSpPr/>
          <p:nvPr/>
        </p:nvCxnSpPr>
        <p:spPr>
          <a:xfrm flipH="1">
            <a:off x="7736305" y="-68733"/>
            <a:ext cx="587" cy="666301"/>
          </a:xfrm>
          <a:prstGeom prst="line">
            <a:avLst/>
          </a:prstGeom>
          <a:ln w="28575">
            <a:solidFill>
              <a:srgbClr val="FFC9C3">
                <a:alpha val="9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hlinkClick r:id="rId11" action="ppaction://hlinksldjump"/>
          </p:cNvPr>
          <p:cNvSpPr/>
          <p:nvPr/>
        </p:nvSpPr>
        <p:spPr>
          <a:xfrm>
            <a:off x="5691883" y="4584649"/>
            <a:ext cx="1264144" cy="3934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В ТЕМЫ</a:t>
            </a:r>
            <a:endParaRPr lang="ru-RU" sz="16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1784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>
        <p15:prstTrans prst="prestig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56" y="716922"/>
            <a:ext cx="938865" cy="8535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3619" y="605070"/>
            <a:ext cx="4150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… треугольнике углы при основании равны</a:t>
            </a:r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3985" y="1723887"/>
            <a:ext cx="2339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    Ровнобедренном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4471" y="2351829"/>
            <a:ext cx="2210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    Равнобедреном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3985" y="2991498"/>
            <a:ext cx="2276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3.     Ровнобедрином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3985" y="3631167"/>
            <a:ext cx="2398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4.     Равнобедренном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9050" y="1691179"/>
            <a:ext cx="1669065" cy="1729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688684" y="4453737"/>
            <a:ext cx="2162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НЕ ВЕРНО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1431" y="4422959"/>
            <a:ext cx="171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47901"/>
                </a:solidFill>
                <a:latin typeface="+mn-lt"/>
              </a:rPr>
              <a:t>ВЕРНО</a:t>
            </a:r>
            <a:endParaRPr lang="ru-RU" sz="2800" b="1" dirty="0">
              <a:solidFill>
                <a:srgbClr val="34790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857" y="974402"/>
            <a:ext cx="1218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1 СЛОВО</a:t>
            </a:r>
            <a:endParaRPr lang="ru-RU" sz="1600" b="1" i="1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>
            <a:hlinkClick r:id="rId7" action="ppaction://hlinksldjump"/>
          </p:cNvPr>
          <p:cNvSpPr/>
          <p:nvPr/>
        </p:nvSpPr>
        <p:spPr>
          <a:xfrm>
            <a:off x="6935597" y="4176738"/>
            <a:ext cx="1501217" cy="49244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ДАЛЕЕ</a:t>
            </a:r>
            <a:endParaRPr lang="ru-RU" sz="16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>
        <p15:prstTrans prst="prestig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2" grpId="1"/>
      <p:bldP spid="12" grpId="2"/>
      <p:bldP spid="12" grpId="3"/>
      <p:bldP spid="12" grpId="4"/>
      <p:bldP spid="12" grpId="5"/>
      <p:bldP spid="13" grpId="0"/>
      <p:bldP spid="1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56" y="716922"/>
            <a:ext cx="938865" cy="8535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1068" y="427698"/>
            <a:ext cx="5369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равнобедренном треугольнике … , проведённая к основанию, является медианой и высотой</a:t>
            </a:r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3984" y="1763526"/>
            <a:ext cx="1922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   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Бесиктрисса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4470" y="2391468"/>
            <a:ext cx="1922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   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Бисектрисса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4470" y="3599760"/>
            <a:ext cx="1981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Бессиктриса</a:t>
            </a:r>
            <a:endParaRPr lang="ru-RU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2933" y="2995614"/>
            <a:ext cx="1981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 Биссектриса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4146" y="1692335"/>
            <a:ext cx="1669065" cy="1729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688684" y="4453737"/>
            <a:ext cx="2162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НЕ ВЕРНО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1431" y="4422959"/>
            <a:ext cx="171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47901"/>
                </a:solidFill>
                <a:latin typeface="+mn-lt"/>
              </a:rPr>
              <a:t>ВЕРНО</a:t>
            </a:r>
            <a:endParaRPr lang="ru-RU" sz="2800" b="1" dirty="0">
              <a:solidFill>
                <a:srgbClr val="34790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857" y="974402"/>
            <a:ext cx="1218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>
                <a:solidFill>
                  <a:schemeClr val="bg2"/>
                </a:solidFill>
                <a:latin typeface="Arial Black" panose="020B0A04020102020204" pitchFamily="34" charset="0"/>
              </a:rPr>
              <a:t>2</a:t>
            </a:r>
            <a:r>
              <a:rPr lang="ru-RU" sz="1600" b="1" i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 СЛОВО</a:t>
            </a:r>
            <a:endParaRPr lang="ru-RU" sz="1600" b="1" i="1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>
            <a:hlinkClick r:id="rId7" action="ppaction://hlinksldjump"/>
          </p:cNvPr>
          <p:cNvSpPr/>
          <p:nvPr/>
        </p:nvSpPr>
        <p:spPr>
          <a:xfrm>
            <a:off x="6935597" y="4176738"/>
            <a:ext cx="1501217" cy="49244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ДАЛЕЕ</a:t>
            </a:r>
            <a:endParaRPr lang="ru-RU" sz="16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4" name="Прямая соединительная линия 13"/>
          <p:cNvCxnSpPr>
            <a:endCxn id="15" idx="2"/>
          </p:cNvCxnSpPr>
          <p:nvPr/>
        </p:nvCxnSpPr>
        <p:spPr>
          <a:xfrm>
            <a:off x="6677898" y="1754695"/>
            <a:ext cx="2625" cy="161439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523640" y="3225650"/>
            <a:ext cx="313765" cy="14343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9404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>
        <p15:prstTrans prst="prestig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2" grpId="1"/>
      <p:bldP spid="12" grpId="2"/>
      <p:bldP spid="12" grpId="3"/>
      <p:bldP spid="12" grpId="4"/>
      <p:bldP spid="12" grpId="5"/>
      <p:bldP spid="13" grpId="0"/>
      <p:bldP spid="13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56" y="716922"/>
            <a:ext cx="938865" cy="8535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48600" y="530856"/>
            <a:ext cx="5369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Треугольники называются подобными, если их стороны … .</a:t>
            </a:r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3984" y="1763526"/>
            <a:ext cx="2502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   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Прапорциональны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3984" y="3006782"/>
            <a:ext cx="2502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Пропорцианальны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1607" y="3611895"/>
            <a:ext cx="2561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Прапорцианальны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3984" y="2385154"/>
            <a:ext cx="2561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    Пропорциональны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8684" y="4453737"/>
            <a:ext cx="2162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НЕ ВЕРНО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1431" y="4422959"/>
            <a:ext cx="171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47901"/>
                </a:solidFill>
                <a:latin typeface="+mn-lt"/>
              </a:rPr>
              <a:t>ВЕРНО</a:t>
            </a:r>
            <a:endParaRPr lang="ru-RU" sz="2800" b="1" dirty="0">
              <a:solidFill>
                <a:srgbClr val="34790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857" y="974402"/>
            <a:ext cx="1218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>
                <a:solidFill>
                  <a:schemeClr val="bg2"/>
                </a:solidFill>
                <a:latin typeface="Arial Black" panose="020B0A04020102020204" pitchFamily="34" charset="0"/>
              </a:rPr>
              <a:t>3</a:t>
            </a:r>
            <a:r>
              <a:rPr lang="ru-RU" sz="1600" b="1" i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 СЛОВО</a:t>
            </a:r>
            <a:endParaRPr lang="ru-RU" sz="1600" b="1" i="1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6935597" y="4176738"/>
            <a:ext cx="1501217" cy="49244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ДАЛЕЕ</a:t>
            </a:r>
            <a:endParaRPr lang="ru-RU" sz="16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6933867" y="2660423"/>
            <a:ext cx="864218" cy="773012"/>
          </a:xfrm>
          <a:prstGeom prst="triangle">
            <a:avLst>
              <a:gd name="adj" fmla="val 83580"/>
            </a:avLst>
          </a:prstGeom>
          <a:noFill/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5843667" y="1570436"/>
            <a:ext cx="1162641" cy="1184621"/>
          </a:xfrm>
          <a:prstGeom prst="triangle">
            <a:avLst>
              <a:gd name="adj" fmla="val 83580"/>
            </a:avLst>
          </a:prstGeom>
          <a:noFill/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59300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>
        <p15:prstTrans prst="prestig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2" grpId="1"/>
      <p:bldP spid="12" grpId="2"/>
      <p:bldP spid="12" grpId="3"/>
      <p:bldP spid="12" grpId="4"/>
      <p:bldP spid="12" grpId="5"/>
      <p:bldP spid="13" grpId="0"/>
      <p:bldP spid="13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56" y="716922"/>
            <a:ext cx="938865" cy="8535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9148" y="405429"/>
            <a:ext cx="5369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…- математическая дисциплина, изучающая зависимости между углами и сторонами треугольников.</a:t>
            </a:r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3640" y="1749234"/>
            <a:ext cx="2154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   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Трегонометрия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3984" y="3006782"/>
            <a:ext cx="2161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Триганометрия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1607" y="3611895"/>
            <a:ext cx="221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Треганометрия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3984" y="2385154"/>
            <a:ext cx="2161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   </a:t>
            </a: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Тригонометрия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8684" y="4453737"/>
            <a:ext cx="2162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НЕ ВЕРНО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1431" y="4422959"/>
            <a:ext cx="171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47901"/>
                </a:solidFill>
                <a:latin typeface="+mn-lt"/>
              </a:rPr>
              <a:t>ВЕРНО</a:t>
            </a:r>
            <a:endParaRPr lang="ru-RU" sz="2800" b="1" dirty="0">
              <a:solidFill>
                <a:srgbClr val="34790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857" y="974402"/>
            <a:ext cx="1218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4 СЛОВО</a:t>
            </a:r>
            <a:endParaRPr lang="ru-RU" sz="1600" b="1" i="1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6935597" y="4176738"/>
            <a:ext cx="1501217" cy="49244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ДАЛЕЕ</a:t>
            </a:r>
            <a:endParaRPr lang="ru-RU" sz="16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6954857" y="2550057"/>
                <a:ext cx="9653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l-GR" sz="2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𝛂</m:t>
                          </m:r>
                        </m:e>
                      </m:func>
                    </m:oMath>
                  </m:oMathPara>
                </a14:m>
                <a:endParaRPr lang="ru-RU" b="1" dirty="0">
                  <a:solidFill>
                    <a:schemeClr val="accent1"/>
                  </a:solidFill>
                  <a:cs typeface="Aharoni" panose="02010803020104030203" pitchFamily="2" charset="-79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857" y="2550057"/>
                <a:ext cx="965329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Прямоугольник 16"/>
              <p:cNvSpPr/>
              <p:nvPr/>
            </p:nvSpPr>
            <p:spPr>
              <a:xfrm rot="20830898">
                <a:off x="6264290" y="1853255"/>
                <a:ext cx="11448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𝐜𝐨𝐬</m:t>
                      </m:r>
                      <m:r>
                        <a:rPr lang="en-US" sz="28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800" b="1" i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lang="ru-RU" sz="2800" b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30898">
                <a:off x="6264290" y="1853255"/>
                <a:ext cx="1144865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/>
              <p:cNvSpPr txBox="1"/>
              <p:nvPr/>
            </p:nvSpPr>
            <p:spPr>
              <a:xfrm rot="323666">
                <a:off x="5728175" y="2559262"/>
                <a:ext cx="9846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chemeClr val="accent1"/>
                    </a:solidFill>
                  </a:rPr>
                  <a:t>tg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sz="24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ru-RU" sz="2400" b="1" i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23666">
                <a:off x="5728175" y="2559262"/>
                <a:ext cx="984680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10059" t="-8791" b="-186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Равнобедренный треугольник 20"/>
          <p:cNvSpPr/>
          <p:nvPr/>
        </p:nvSpPr>
        <p:spPr>
          <a:xfrm>
            <a:off x="7337424" y="1959539"/>
            <a:ext cx="472611" cy="484435"/>
          </a:xfrm>
          <a:prstGeom prst="triangle">
            <a:avLst>
              <a:gd name="adj" fmla="val 100000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171991">
            <a:off x="5739355" y="2067732"/>
            <a:ext cx="548429" cy="307777"/>
          </a:xfrm>
          <a:prstGeom prst="triangle">
            <a:avLst>
              <a:gd name="adj" fmla="val 0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6416675" y="3096969"/>
            <a:ext cx="631401" cy="268639"/>
          </a:xfrm>
          <a:prstGeom prst="triangle">
            <a:avLst>
              <a:gd name="adj" fmla="val 44038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31362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>
        <p15:prstTrans prst="prestig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2" grpId="1"/>
      <p:bldP spid="12" grpId="2"/>
      <p:bldP spid="12" grpId="3"/>
      <p:bldP spid="12" grpId="4"/>
      <p:bldP spid="12" grpId="5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Рисунок 238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Blur/>
                    </a14:imgEffect>
                    <a14:imgEffect>
                      <a14:sharpenSoften amount="50000"/>
                    </a14:imgEffect>
                    <a14:imgEffect>
                      <a14:colorTemperature colorTemp="11300"/>
                    </a14:imgEffect>
                    <a14:imgEffect>
                      <a14:saturation sat="27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8814" y="2135970"/>
            <a:ext cx="3150275" cy="2417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434" y="750013"/>
            <a:ext cx="938865" cy="854956"/>
          </a:xfrm>
          <a:prstGeom prst="rect">
            <a:avLst/>
          </a:prstGeom>
        </p:spPr>
      </p:pic>
      <p:sp>
        <p:nvSpPr>
          <p:cNvPr id="221" name="Google Shape;221;p19"/>
          <p:cNvSpPr txBox="1">
            <a:spLocks noGrp="1"/>
          </p:cNvSpPr>
          <p:nvPr>
            <p:ph type="ctrTitle"/>
          </p:nvPr>
        </p:nvSpPr>
        <p:spPr>
          <a:xfrm>
            <a:off x="588537" y="1205962"/>
            <a:ext cx="20058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 smtClean="0"/>
              <a:t>01</a:t>
            </a:r>
            <a:endParaRPr sz="4800" dirty="0"/>
          </a:p>
        </p:txBody>
      </p:sp>
      <p:sp>
        <p:nvSpPr>
          <p:cNvPr id="18" name="Google Shape;205;p18"/>
          <p:cNvSpPr txBox="1">
            <a:spLocks/>
          </p:cNvSpPr>
          <p:nvPr/>
        </p:nvSpPr>
        <p:spPr>
          <a:xfrm>
            <a:off x="4067482" y="882271"/>
            <a:ext cx="3858000" cy="288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000" b="1" dirty="0" smtClean="0">
                <a:ln w="12700">
                  <a:solidFill>
                    <a:schemeClr val="bg2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ТРЕУГОЛЬНИКИ</a:t>
            </a:r>
            <a:endParaRPr lang="ru-RU" sz="2000" b="1" dirty="0">
              <a:ln w="12700">
                <a:solidFill>
                  <a:schemeClr val="bg2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>
            <a:hlinkClick r:id="rId6" action="ppaction://hlinksldjump"/>
          </p:cNvPr>
          <p:cNvSpPr/>
          <p:nvPr/>
        </p:nvSpPr>
        <p:spPr>
          <a:xfrm>
            <a:off x="4174444" y="1545525"/>
            <a:ext cx="1240037" cy="30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Arial Black" panose="020B0A04020102020204" pitchFamily="34" charset="0"/>
              </a:rPr>
              <a:t>1 </a:t>
            </a:r>
            <a:r>
              <a:rPr lang="ru-RU" b="1" dirty="0" smtClean="0">
                <a:latin typeface="Arial Black" panose="020B0A04020102020204" pitchFamily="34" charset="0"/>
              </a:rPr>
              <a:t>СЛОВО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27" name="Прямоугольник 26">
            <a:hlinkClick r:id="rId7" action="ppaction://hlinksldjump"/>
          </p:cNvPr>
          <p:cNvSpPr/>
          <p:nvPr/>
        </p:nvSpPr>
        <p:spPr>
          <a:xfrm>
            <a:off x="4174444" y="2000301"/>
            <a:ext cx="1240037" cy="30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Arial Black" panose="020B0A04020102020204" pitchFamily="34" charset="0"/>
              </a:rPr>
              <a:t>2 </a:t>
            </a:r>
            <a:r>
              <a:rPr lang="ru-RU" b="1" dirty="0" smtClean="0">
                <a:latin typeface="Arial Black" panose="020B0A04020102020204" pitchFamily="34" charset="0"/>
              </a:rPr>
              <a:t>СЛОВО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28" name="Прямоугольник 27">
            <a:hlinkClick r:id="rId8" action="ppaction://hlinksldjump"/>
          </p:cNvPr>
          <p:cNvSpPr/>
          <p:nvPr/>
        </p:nvSpPr>
        <p:spPr>
          <a:xfrm>
            <a:off x="4173105" y="2462978"/>
            <a:ext cx="1241376" cy="30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Arial Black" panose="020B0A04020102020204" pitchFamily="34" charset="0"/>
              </a:rPr>
              <a:t>3 </a:t>
            </a:r>
            <a:r>
              <a:rPr lang="ru-RU" b="1" dirty="0" smtClean="0">
                <a:latin typeface="Arial Black" panose="020B0A04020102020204" pitchFamily="34" charset="0"/>
              </a:rPr>
              <a:t>СЛОВО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29" name="Прямоугольник 28">
            <a:hlinkClick r:id="rId9" action="ppaction://hlinksldjump"/>
          </p:cNvPr>
          <p:cNvSpPr/>
          <p:nvPr/>
        </p:nvSpPr>
        <p:spPr>
          <a:xfrm>
            <a:off x="4173427" y="2904382"/>
            <a:ext cx="1241054" cy="30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Arial Black" panose="020B0A04020102020204" pitchFamily="34" charset="0"/>
              </a:rPr>
              <a:t>4 </a:t>
            </a:r>
            <a:r>
              <a:rPr lang="ru-RU" b="1" dirty="0" smtClean="0">
                <a:latin typeface="Arial Black" panose="020B0A04020102020204" pitchFamily="34" charset="0"/>
              </a:rPr>
              <a:t>СЛОВО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30" name="Прямоугольник 29">
            <a:hlinkClick r:id="rId10" action="ppaction://hlinksldjump"/>
          </p:cNvPr>
          <p:cNvSpPr/>
          <p:nvPr/>
        </p:nvSpPr>
        <p:spPr>
          <a:xfrm>
            <a:off x="4173427" y="3362799"/>
            <a:ext cx="1241054" cy="30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 Black" panose="020B0A04020102020204" pitchFamily="34" charset="0"/>
              </a:rPr>
              <a:t>5</a:t>
            </a:r>
            <a:r>
              <a:rPr lang="en-US" b="1" dirty="0" smtClean="0"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latin typeface="Arial Black" panose="020B0A04020102020204" pitchFamily="34" charset="0"/>
              </a:rPr>
              <a:t>СЛОВО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31" name="Прямоугольник 30">
            <a:hlinkClick r:id="rId11" action="ppaction://hlinksldjump"/>
          </p:cNvPr>
          <p:cNvSpPr/>
          <p:nvPr/>
        </p:nvSpPr>
        <p:spPr>
          <a:xfrm>
            <a:off x="4173427" y="3797026"/>
            <a:ext cx="1241054" cy="30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 Black" panose="020B0A04020102020204" pitchFamily="34" charset="0"/>
              </a:rPr>
              <a:t>6</a:t>
            </a:r>
            <a:r>
              <a:rPr lang="en-US" b="1" dirty="0" smtClean="0"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latin typeface="Arial Black" panose="020B0A04020102020204" pitchFamily="34" charset="0"/>
              </a:rPr>
              <a:t>СЛОВО</a:t>
            </a:r>
            <a:endParaRPr lang="ru-RU" b="1" dirty="0">
              <a:latin typeface="Arial Black" panose="020B0A040201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775552">
            <a:off x="5821776" y="2076999"/>
            <a:ext cx="1136513" cy="83910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758498">
            <a:off x="6502823" y="1585797"/>
            <a:ext cx="513807" cy="5138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2" name="Google Shape;222;p19"/>
          <p:cNvSpPr/>
          <p:nvPr/>
        </p:nvSpPr>
        <p:spPr>
          <a:xfrm>
            <a:off x="6190164" y="4482967"/>
            <a:ext cx="2823140" cy="857571"/>
          </a:xfrm>
          <a:custGeom>
            <a:avLst/>
            <a:gdLst/>
            <a:ahLst/>
            <a:cxnLst/>
            <a:rect l="l" t="t" r="r" b="b"/>
            <a:pathLst>
              <a:path w="29564" h="46535" extrusionOk="0">
                <a:moveTo>
                  <a:pt x="0" y="0"/>
                </a:moveTo>
                <a:lnTo>
                  <a:pt x="0" y="46534"/>
                </a:lnTo>
                <a:lnTo>
                  <a:pt x="29563" y="46534"/>
                </a:lnTo>
                <a:lnTo>
                  <a:pt x="2956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10000" b="99231" l="0" r="97885">
                        <a14:backgroundMark x1="87115" y1="57692" x2="86346" y2="587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809820" y="2119248"/>
            <a:ext cx="3183820" cy="2387865"/>
          </a:xfrm>
          <a:prstGeom prst="rect">
            <a:avLst/>
          </a:prstGeom>
        </p:spPr>
      </p:pic>
      <p:sp>
        <p:nvSpPr>
          <p:cNvPr id="240" name="Полилиния 239"/>
          <p:cNvSpPr/>
          <p:nvPr/>
        </p:nvSpPr>
        <p:spPr>
          <a:xfrm>
            <a:off x="7373566" y="3302418"/>
            <a:ext cx="374515" cy="39742"/>
          </a:xfrm>
          <a:custGeom>
            <a:avLst/>
            <a:gdLst>
              <a:gd name="connsiteX0" fmla="*/ 0 w 374515"/>
              <a:gd name="connsiteY0" fmla="*/ 34169 h 39742"/>
              <a:gd name="connsiteX1" fmla="*/ 262647 w 374515"/>
              <a:gd name="connsiteY1" fmla="*/ 24442 h 39742"/>
              <a:gd name="connsiteX2" fmla="*/ 286966 w 374515"/>
              <a:gd name="connsiteY2" fmla="*/ 19578 h 39742"/>
              <a:gd name="connsiteX3" fmla="*/ 335604 w 374515"/>
              <a:gd name="connsiteY3" fmla="*/ 14714 h 39742"/>
              <a:gd name="connsiteX4" fmla="*/ 374515 w 374515"/>
              <a:gd name="connsiteY4" fmla="*/ 9850 h 39742"/>
              <a:gd name="connsiteX5" fmla="*/ 359923 w 374515"/>
              <a:gd name="connsiteY5" fmla="*/ 4986 h 39742"/>
              <a:gd name="connsiteX6" fmla="*/ 165370 w 374515"/>
              <a:gd name="connsiteY6" fmla="*/ 4986 h 39742"/>
              <a:gd name="connsiteX7" fmla="*/ 68094 w 374515"/>
              <a:gd name="connsiteY7" fmla="*/ 14714 h 39742"/>
              <a:gd name="connsiteX8" fmla="*/ 53502 w 374515"/>
              <a:gd name="connsiteY8" fmla="*/ 19578 h 39742"/>
              <a:gd name="connsiteX9" fmla="*/ 34047 w 374515"/>
              <a:gd name="connsiteY9" fmla="*/ 24442 h 39742"/>
              <a:gd name="connsiteX10" fmla="*/ 4864 w 374515"/>
              <a:gd name="connsiteY10" fmla="*/ 34169 h 39742"/>
              <a:gd name="connsiteX11" fmla="*/ 214008 w 374515"/>
              <a:gd name="connsiteY11" fmla="*/ 34169 h 39742"/>
              <a:gd name="connsiteX12" fmla="*/ 199417 w 374515"/>
              <a:gd name="connsiteY12" fmla="*/ 29305 h 39742"/>
              <a:gd name="connsiteX13" fmla="*/ 58366 w 374515"/>
              <a:gd name="connsiteY13" fmla="*/ 29305 h 3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4515" h="39742">
                <a:moveTo>
                  <a:pt x="0" y="34169"/>
                </a:moveTo>
                <a:cubicBezTo>
                  <a:pt x="110004" y="15834"/>
                  <a:pt x="-12576" y="34827"/>
                  <a:pt x="262647" y="24442"/>
                </a:cubicBezTo>
                <a:cubicBezTo>
                  <a:pt x="270908" y="24130"/>
                  <a:pt x="278772" y="20671"/>
                  <a:pt x="286966" y="19578"/>
                </a:cubicBezTo>
                <a:cubicBezTo>
                  <a:pt x="303117" y="17424"/>
                  <a:pt x="319410" y="16513"/>
                  <a:pt x="335604" y="14714"/>
                </a:cubicBezTo>
                <a:cubicBezTo>
                  <a:pt x="348595" y="13270"/>
                  <a:pt x="361545" y="11471"/>
                  <a:pt x="374515" y="9850"/>
                </a:cubicBezTo>
                <a:cubicBezTo>
                  <a:pt x="369651" y="8229"/>
                  <a:pt x="365011" y="5622"/>
                  <a:pt x="359923" y="4986"/>
                </a:cubicBezTo>
                <a:cubicBezTo>
                  <a:pt x="284737" y="-4413"/>
                  <a:pt x="252089" y="1774"/>
                  <a:pt x="165370" y="4986"/>
                </a:cubicBezTo>
                <a:cubicBezTo>
                  <a:pt x="114280" y="17759"/>
                  <a:pt x="177549" y="3192"/>
                  <a:pt x="68094" y="14714"/>
                </a:cubicBezTo>
                <a:cubicBezTo>
                  <a:pt x="62995" y="15251"/>
                  <a:pt x="58432" y="18169"/>
                  <a:pt x="53502" y="19578"/>
                </a:cubicBezTo>
                <a:cubicBezTo>
                  <a:pt x="47075" y="21414"/>
                  <a:pt x="40450" y="22521"/>
                  <a:pt x="34047" y="24442"/>
                </a:cubicBezTo>
                <a:cubicBezTo>
                  <a:pt x="24226" y="27388"/>
                  <a:pt x="4864" y="34169"/>
                  <a:pt x="4864" y="34169"/>
                </a:cubicBezTo>
                <a:cubicBezTo>
                  <a:pt x="96775" y="39914"/>
                  <a:pt x="106647" y="43116"/>
                  <a:pt x="214008" y="34169"/>
                </a:cubicBezTo>
                <a:cubicBezTo>
                  <a:pt x="219117" y="33743"/>
                  <a:pt x="204541" y="29465"/>
                  <a:pt x="199417" y="29305"/>
                </a:cubicBezTo>
                <a:cubicBezTo>
                  <a:pt x="152423" y="27836"/>
                  <a:pt x="105383" y="29305"/>
                  <a:pt x="58366" y="29305"/>
                </a:cubicBezTo>
              </a:path>
            </a:pathLst>
          </a:custGeom>
          <a:solidFill>
            <a:srgbClr val="F6F3EA"/>
          </a:solidFill>
          <a:ln>
            <a:solidFill>
              <a:srgbClr val="EDE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1" name="Полилиния 240"/>
          <p:cNvSpPr/>
          <p:nvPr/>
        </p:nvSpPr>
        <p:spPr>
          <a:xfrm>
            <a:off x="8078821" y="3302540"/>
            <a:ext cx="340468" cy="87549"/>
          </a:xfrm>
          <a:custGeom>
            <a:avLst/>
            <a:gdLst>
              <a:gd name="connsiteX0" fmla="*/ 0 w 340468"/>
              <a:gd name="connsiteY0" fmla="*/ 0 h 87549"/>
              <a:gd name="connsiteX1" fmla="*/ 24319 w 340468"/>
              <a:gd name="connsiteY1" fmla="*/ 4864 h 87549"/>
              <a:gd name="connsiteX2" fmla="*/ 53502 w 340468"/>
              <a:gd name="connsiteY2" fmla="*/ 14592 h 87549"/>
              <a:gd name="connsiteX3" fmla="*/ 82685 w 340468"/>
              <a:gd name="connsiteY3" fmla="*/ 24320 h 87549"/>
              <a:gd name="connsiteX4" fmla="*/ 97277 w 340468"/>
              <a:gd name="connsiteY4" fmla="*/ 29183 h 87549"/>
              <a:gd name="connsiteX5" fmla="*/ 184826 w 340468"/>
              <a:gd name="connsiteY5" fmla="*/ 43775 h 87549"/>
              <a:gd name="connsiteX6" fmla="*/ 282102 w 340468"/>
              <a:gd name="connsiteY6" fmla="*/ 63230 h 87549"/>
              <a:gd name="connsiteX7" fmla="*/ 311285 w 340468"/>
              <a:gd name="connsiteY7" fmla="*/ 72958 h 87549"/>
              <a:gd name="connsiteX8" fmla="*/ 325877 w 340468"/>
              <a:gd name="connsiteY8" fmla="*/ 77822 h 87549"/>
              <a:gd name="connsiteX9" fmla="*/ 311285 w 340468"/>
              <a:gd name="connsiteY9" fmla="*/ 72958 h 87549"/>
              <a:gd name="connsiteX10" fmla="*/ 296694 w 340468"/>
              <a:gd name="connsiteY10" fmla="*/ 63230 h 87549"/>
              <a:gd name="connsiteX11" fmla="*/ 267511 w 340468"/>
              <a:gd name="connsiteY11" fmla="*/ 53503 h 87549"/>
              <a:gd name="connsiteX12" fmla="*/ 223736 w 340468"/>
              <a:gd name="connsiteY12" fmla="*/ 34047 h 87549"/>
              <a:gd name="connsiteX13" fmla="*/ 194553 w 340468"/>
              <a:gd name="connsiteY13" fmla="*/ 24320 h 87549"/>
              <a:gd name="connsiteX14" fmla="*/ 121596 w 340468"/>
              <a:gd name="connsiteY14" fmla="*/ 19456 h 87549"/>
              <a:gd name="connsiteX15" fmla="*/ 58366 w 340468"/>
              <a:gd name="connsiteY15" fmla="*/ 14592 h 87549"/>
              <a:gd name="connsiteX16" fmla="*/ 38911 w 340468"/>
              <a:gd name="connsiteY16" fmla="*/ 9728 h 87549"/>
              <a:gd name="connsiteX17" fmla="*/ 14592 w 340468"/>
              <a:gd name="connsiteY17" fmla="*/ 4864 h 87549"/>
              <a:gd name="connsiteX18" fmla="*/ 29183 w 340468"/>
              <a:gd name="connsiteY18" fmla="*/ 0 h 87549"/>
              <a:gd name="connsiteX19" fmla="*/ 92413 w 340468"/>
              <a:gd name="connsiteY19" fmla="*/ 9728 h 87549"/>
              <a:gd name="connsiteX20" fmla="*/ 136188 w 340468"/>
              <a:gd name="connsiteY20" fmla="*/ 14592 h 87549"/>
              <a:gd name="connsiteX21" fmla="*/ 155643 w 340468"/>
              <a:gd name="connsiteY21" fmla="*/ 19456 h 87549"/>
              <a:gd name="connsiteX22" fmla="*/ 189690 w 340468"/>
              <a:gd name="connsiteY22" fmla="*/ 29183 h 87549"/>
              <a:gd name="connsiteX23" fmla="*/ 233464 w 340468"/>
              <a:gd name="connsiteY23" fmla="*/ 38911 h 87549"/>
              <a:gd name="connsiteX24" fmla="*/ 248056 w 340468"/>
              <a:gd name="connsiteY24" fmla="*/ 43775 h 87549"/>
              <a:gd name="connsiteX25" fmla="*/ 272375 w 340468"/>
              <a:gd name="connsiteY25" fmla="*/ 48639 h 87549"/>
              <a:gd name="connsiteX26" fmla="*/ 301558 w 340468"/>
              <a:gd name="connsiteY26" fmla="*/ 58366 h 87549"/>
              <a:gd name="connsiteX27" fmla="*/ 340468 w 340468"/>
              <a:gd name="connsiteY27" fmla="*/ 87549 h 8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40468" h="87549">
                <a:moveTo>
                  <a:pt x="0" y="0"/>
                </a:moveTo>
                <a:cubicBezTo>
                  <a:pt x="8106" y="1621"/>
                  <a:pt x="16343" y="2689"/>
                  <a:pt x="24319" y="4864"/>
                </a:cubicBezTo>
                <a:cubicBezTo>
                  <a:pt x="34212" y="7562"/>
                  <a:pt x="43774" y="11349"/>
                  <a:pt x="53502" y="14592"/>
                </a:cubicBezTo>
                <a:lnTo>
                  <a:pt x="82685" y="24320"/>
                </a:lnTo>
                <a:cubicBezTo>
                  <a:pt x="87549" y="25941"/>
                  <a:pt x="92303" y="27939"/>
                  <a:pt x="97277" y="29183"/>
                </a:cubicBezTo>
                <a:cubicBezTo>
                  <a:pt x="145199" y="41164"/>
                  <a:pt x="88769" y="27765"/>
                  <a:pt x="184826" y="43775"/>
                </a:cubicBezTo>
                <a:cubicBezTo>
                  <a:pt x="213551" y="48563"/>
                  <a:pt x="253087" y="53558"/>
                  <a:pt x="282102" y="63230"/>
                </a:cubicBezTo>
                <a:lnTo>
                  <a:pt x="311285" y="72958"/>
                </a:lnTo>
                <a:lnTo>
                  <a:pt x="325877" y="77822"/>
                </a:lnTo>
                <a:lnTo>
                  <a:pt x="311285" y="72958"/>
                </a:lnTo>
                <a:cubicBezTo>
                  <a:pt x="306421" y="69715"/>
                  <a:pt x="302036" y="65604"/>
                  <a:pt x="296694" y="63230"/>
                </a:cubicBezTo>
                <a:cubicBezTo>
                  <a:pt x="287324" y="59066"/>
                  <a:pt x="267511" y="53503"/>
                  <a:pt x="267511" y="53503"/>
                </a:cubicBezTo>
                <a:cubicBezTo>
                  <a:pt x="244387" y="38087"/>
                  <a:pt x="258465" y="45624"/>
                  <a:pt x="223736" y="34047"/>
                </a:cubicBezTo>
                <a:cubicBezTo>
                  <a:pt x="223729" y="34045"/>
                  <a:pt x="194560" y="24320"/>
                  <a:pt x="194553" y="24320"/>
                </a:cubicBezTo>
                <a:lnTo>
                  <a:pt x="121596" y="19456"/>
                </a:lnTo>
                <a:lnTo>
                  <a:pt x="58366" y="14592"/>
                </a:lnTo>
                <a:cubicBezTo>
                  <a:pt x="51881" y="12971"/>
                  <a:pt x="45436" y="11178"/>
                  <a:pt x="38911" y="9728"/>
                </a:cubicBezTo>
                <a:cubicBezTo>
                  <a:pt x="30841" y="7935"/>
                  <a:pt x="20438" y="10710"/>
                  <a:pt x="14592" y="4864"/>
                </a:cubicBezTo>
                <a:cubicBezTo>
                  <a:pt x="10967" y="1239"/>
                  <a:pt x="24319" y="1621"/>
                  <a:pt x="29183" y="0"/>
                </a:cubicBezTo>
                <a:cubicBezTo>
                  <a:pt x="53523" y="4057"/>
                  <a:pt x="67379" y="6599"/>
                  <a:pt x="92413" y="9728"/>
                </a:cubicBezTo>
                <a:cubicBezTo>
                  <a:pt x="106981" y="11549"/>
                  <a:pt x="121596" y="12971"/>
                  <a:pt x="136188" y="14592"/>
                </a:cubicBezTo>
                <a:cubicBezTo>
                  <a:pt x="142673" y="16213"/>
                  <a:pt x="149216" y="17619"/>
                  <a:pt x="155643" y="19456"/>
                </a:cubicBezTo>
                <a:cubicBezTo>
                  <a:pt x="184086" y="27583"/>
                  <a:pt x="155467" y="21579"/>
                  <a:pt x="189690" y="29183"/>
                </a:cubicBezTo>
                <a:cubicBezTo>
                  <a:pt x="212250" y="34196"/>
                  <a:pt x="212712" y="32982"/>
                  <a:pt x="233464" y="38911"/>
                </a:cubicBezTo>
                <a:cubicBezTo>
                  <a:pt x="238394" y="40320"/>
                  <a:pt x="243082" y="42531"/>
                  <a:pt x="248056" y="43775"/>
                </a:cubicBezTo>
                <a:cubicBezTo>
                  <a:pt x="256076" y="45780"/>
                  <a:pt x="264399" y="46464"/>
                  <a:pt x="272375" y="48639"/>
                </a:cubicBezTo>
                <a:cubicBezTo>
                  <a:pt x="282268" y="51337"/>
                  <a:pt x="301558" y="58366"/>
                  <a:pt x="301558" y="58366"/>
                </a:cubicBezTo>
                <a:cubicBezTo>
                  <a:pt x="334556" y="80366"/>
                  <a:pt x="322474" y="69555"/>
                  <a:pt x="340468" y="87549"/>
                </a:cubicBezTo>
              </a:path>
            </a:pathLst>
          </a:custGeom>
          <a:noFill/>
          <a:ln>
            <a:solidFill>
              <a:srgbClr val="EDE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Полилиния 244"/>
          <p:cNvSpPr/>
          <p:nvPr/>
        </p:nvSpPr>
        <p:spPr>
          <a:xfrm>
            <a:off x="6502940" y="3643009"/>
            <a:ext cx="393971" cy="345331"/>
          </a:xfrm>
          <a:custGeom>
            <a:avLst/>
            <a:gdLst>
              <a:gd name="connsiteX0" fmla="*/ 0 w 393971"/>
              <a:gd name="connsiteY0" fmla="*/ 0 h 345331"/>
              <a:gd name="connsiteX1" fmla="*/ 24320 w 393971"/>
              <a:gd name="connsiteY1" fmla="*/ 14591 h 345331"/>
              <a:gd name="connsiteX2" fmla="*/ 38911 w 393971"/>
              <a:gd name="connsiteY2" fmla="*/ 29182 h 345331"/>
              <a:gd name="connsiteX3" fmla="*/ 53503 w 393971"/>
              <a:gd name="connsiteY3" fmla="*/ 38910 h 345331"/>
              <a:gd name="connsiteX4" fmla="*/ 77822 w 393971"/>
              <a:gd name="connsiteY4" fmla="*/ 63229 h 345331"/>
              <a:gd name="connsiteX5" fmla="*/ 107005 w 393971"/>
              <a:gd name="connsiteY5" fmla="*/ 87548 h 345331"/>
              <a:gd name="connsiteX6" fmla="*/ 131324 w 393971"/>
              <a:gd name="connsiteY6" fmla="*/ 111868 h 345331"/>
              <a:gd name="connsiteX7" fmla="*/ 160507 w 393971"/>
              <a:gd name="connsiteY7" fmla="*/ 131323 h 345331"/>
              <a:gd name="connsiteX8" fmla="*/ 170234 w 393971"/>
              <a:gd name="connsiteY8" fmla="*/ 145914 h 345331"/>
              <a:gd name="connsiteX9" fmla="*/ 199417 w 393971"/>
              <a:gd name="connsiteY9" fmla="*/ 165370 h 345331"/>
              <a:gd name="connsiteX10" fmla="*/ 228600 w 393971"/>
              <a:gd name="connsiteY10" fmla="*/ 184825 h 345331"/>
              <a:gd name="connsiteX11" fmla="*/ 243192 w 393971"/>
              <a:gd name="connsiteY11" fmla="*/ 194553 h 345331"/>
              <a:gd name="connsiteX12" fmla="*/ 267511 w 393971"/>
              <a:gd name="connsiteY12" fmla="*/ 223736 h 345331"/>
              <a:gd name="connsiteX13" fmla="*/ 282103 w 393971"/>
              <a:gd name="connsiteY13" fmla="*/ 238327 h 345331"/>
              <a:gd name="connsiteX14" fmla="*/ 291830 w 393971"/>
              <a:gd name="connsiteY14" fmla="*/ 252919 h 345331"/>
              <a:gd name="connsiteX15" fmla="*/ 321013 w 393971"/>
              <a:gd name="connsiteY15" fmla="*/ 272374 h 345331"/>
              <a:gd name="connsiteX16" fmla="*/ 345332 w 393971"/>
              <a:gd name="connsiteY16" fmla="*/ 296693 h 345331"/>
              <a:gd name="connsiteX17" fmla="*/ 369651 w 393971"/>
              <a:gd name="connsiteY17" fmla="*/ 325876 h 345331"/>
              <a:gd name="connsiteX18" fmla="*/ 384243 w 393971"/>
              <a:gd name="connsiteY18" fmla="*/ 335604 h 345331"/>
              <a:gd name="connsiteX19" fmla="*/ 393971 w 393971"/>
              <a:gd name="connsiteY19" fmla="*/ 345331 h 34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3971" h="345331">
                <a:moveTo>
                  <a:pt x="0" y="0"/>
                </a:moveTo>
                <a:cubicBezTo>
                  <a:pt x="8107" y="4864"/>
                  <a:pt x="16757" y="8919"/>
                  <a:pt x="24320" y="14591"/>
                </a:cubicBezTo>
                <a:cubicBezTo>
                  <a:pt x="29823" y="18718"/>
                  <a:pt x="33627" y="24779"/>
                  <a:pt x="38911" y="29182"/>
                </a:cubicBezTo>
                <a:cubicBezTo>
                  <a:pt x="43402" y="32924"/>
                  <a:pt x="48639" y="35667"/>
                  <a:pt x="53503" y="38910"/>
                </a:cubicBezTo>
                <a:cubicBezTo>
                  <a:pt x="71337" y="65664"/>
                  <a:pt x="53501" y="42962"/>
                  <a:pt x="77822" y="63229"/>
                </a:cubicBezTo>
                <a:cubicBezTo>
                  <a:pt x="115272" y="94437"/>
                  <a:pt x="70776" y="63398"/>
                  <a:pt x="107005" y="87548"/>
                </a:cubicBezTo>
                <a:cubicBezTo>
                  <a:pt x="124837" y="114299"/>
                  <a:pt x="107006" y="91603"/>
                  <a:pt x="131324" y="111868"/>
                </a:cubicBezTo>
                <a:cubicBezTo>
                  <a:pt x="155613" y="132109"/>
                  <a:pt x="134863" y="122775"/>
                  <a:pt x="160507" y="131323"/>
                </a:cubicBezTo>
                <a:cubicBezTo>
                  <a:pt x="163749" y="136187"/>
                  <a:pt x="165835" y="142065"/>
                  <a:pt x="170234" y="145914"/>
                </a:cubicBezTo>
                <a:cubicBezTo>
                  <a:pt x="179033" y="153613"/>
                  <a:pt x="189689" y="158885"/>
                  <a:pt x="199417" y="165370"/>
                </a:cubicBezTo>
                <a:lnTo>
                  <a:pt x="228600" y="184825"/>
                </a:lnTo>
                <a:cubicBezTo>
                  <a:pt x="233464" y="188068"/>
                  <a:pt x="239058" y="190419"/>
                  <a:pt x="243192" y="194553"/>
                </a:cubicBezTo>
                <a:cubicBezTo>
                  <a:pt x="285828" y="237189"/>
                  <a:pt x="233646" y="183099"/>
                  <a:pt x="267511" y="223736"/>
                </a:cubicBezTo>
                <a:cubicBezTo>
                  <a:pt x="271915" y="229020"/>
                  <a:pt x="277700" y="233043"/>
                  <a:pt x="282103" y="238327"/>
                </a:cubicBezTo>
                <a:cubicBezTo>
                  <a:pt x="285845" y="242818"/>
                  <a:pt x="287431" y="249070"/>
                  <a:pt x="291830" y="252919"/>
                </a:cubicBezTo>
                <a:cubicBezTo>
                  <a:pt x="300628" y="260618"/>
                  <a:pt x="321013" y="272374"/>
                  <a:pt x="321013" y="272374"/>
                </a:cubicBezTo>
                <a:cubicBezTo>
                  <a:pt x="338848" y="299124"/>
                  <a:pt x="321013" y="276427"/>
                  <a:pt x="345332" y="296693"/>
                </a:cubicBezTo>
                <a:cubicBezTo>
                  <a:pt x="393155" y="336547"/>
                  <a:pt x="331382" y="287607"/>
                  <a:pt x="369651" y="325876"/>
                </a:cubicBezTo>
                <a:cubicBezTo>
                  <a:pt x="373785" y="330010"/>
                  <a:pt x="379678" y="331952"/>
                  <a:pt x="384243" y="335604"/>
                </a:cubicBezTo>
                <a:cubicBezTo>
                  <a:pt x="387824" y="338469"/>
                  <a:pt x="390728" y="342089"/>
                  <a:pt x="393971" y="345331"/>
                </a:cubicBezTo>
              </a:path>
            </a:pathLst>
          </a:custGeom>
          <a:noFill/>
          <a:ln>
            <a:solidFill>
              <a:srgbClr val="EDE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6" name="Полилиния 245"/>
          <p:cNvSpPr/>
          <p:nvPr/>
        </p:nvSpPr>
        <p:spPr>
          <a:xfrm>
            <a:off x="8017759" y="3061494"/>
            <a:ext cx="45719" cy="237714"/>
          </a:xfrm>
          <a:custGeom>
            <a:avLst/>
            <a:gdLst>
              <a:gd name="connsiteX0" fmla="*/ 96 w 53598"/>
              <a:gd name="connsiteY0" fmla="*/ 5319 h 258238"/>
              <a:gd name="connsiteX1" fmla="*/ 9824 w 53598"/>
              <a:gd name="connsiteY1" fmla="*/ 88004 h 258238"/>
              <a:gd name="connsiteX2" fmla="*/ 14688 w 53598"/>
              <a:gd name="connsiteY2" fmla="*/ 136642 h 258238"/>
              <a:gd name="connsiteX3" fmla="*/ 24415 w 53598"/>
              <a:gd name="connsiteY3" fmla="*/ 199872 h 258238"/>
              <a:gd name="connsiteX4" fmla="*/ 34143 w 53598"/>
              <a:gd name="connsiteY4" fmla="*/ 229055 h 258238"/>
              <a:gd name="connsiteX5" fmla="*/ 39007 w 53598"/>
              <a:gd name="connsiteY5" fmla="*/ 243647 h 258238"/>
              <a:gd name="connsiteX6" fmla="*/ 48734 w 53598"/>
              <a:gd name="connsiteY6" fmla="*/ 258238 h 258238"/>
              <a:gd name="connsiteX7" fmla="*/ 53598 w 53598"/>
              <a:gd name="connsiteY7" fmla="*/ 243647 h 258238"/>
              <a:gd name="connsiteX8" fmla="*/ 48734 w 53598"/>
              <a:gd name="connsiteY8" fmla="*/ 229055 h 258238"/>
              <a:gd name="connsiteX9" fmla="*/ 43871 w 53598"/>
              <a:gd name="connsiteY9" fmla="*/ 199872 h 258238"/>
              <a:gd name="connsiteX10" fmla="*/ 34143 w 53598"/>
              <a:gd name="connsiteY10" fmla="*/ 122051 h 258238"/>
              <a:gd name="connsiteX11" fmla="*/ 19551 w 53598"/>
              <a:gd name="connsiteY11" fmla="*/ 73413 h 258238"/>
              <a:gd name="connsiteX12" fmla="*/ 14688 w 53598"/>
              <a:gd name="connsiteY12" fmla="*/ 58821 h 258238"/>
              <a:gd name="connsiteX13" fmla="*/ 4960 w 53598"/>
              <a:gd name="connsiteY13" fmla="*/ 10183 h 258238"/>
              <a:gd name="connsiteX14" fmla="*/ 96 w 53598"/>
              <a:gd name="connsiteY14" fmla="*/ 5319 h 258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598" h="258238">
                <a:moveTo>
                  <a:pt x="96" y="5319"/>
                </a:moveTo>
                <a:cubicBezTo>
                  <a:pt x="907" y="18289"/>
                  <a:pt x="5619" y="48061"/>
                  <a:pt x="9824" y="88004"/>
                </a:cubicBezTo>
                <a:cubicBezTo>
                  <a:pt x="11530" y="104208"/>
                  <a:pt x="12784" y="120460"/>
                  <a:pt x="14688" y="136642"/>
                </a:cubicBezTo>
                <a:cubicBezTo>
                  <a:pt x="15375" y="142480"/>
                  <a:pt x="22458" y="192046"/>
                  <a:pt x="24415" y="199872"/>
                </a:cubicBezTo>
                <a:cubicBezTo>
                  <a:pt x="26902" y="209820"/>
                  <a:pt x="30900" y="219327"/>
                  <a:pt x="34143" y="229055"/>
                </a:cubicBezTo>
                <a:cubicBezTo>
                  <a:pt x="35764" y="233919"/>
                  <a:pt x="36163" y="239381"/>
                  <a:pt x="39007" y="243647"/>
                </a:cubicBezTo>
                <a:lnTo>
                  <a:pt x="48734" y="258238"/>
                </a:lnTo>
                <a:cubicBezTo>
                  <a:pt x="50355" y="253374"/>
                  <a:pt x="53598" y="248774"/>
                  <a:pt x="53598" y="243647"/>
                </a:cubicBezTo>
                <a:cubicBezTo>
                  <a:pt x="53598" y="238520"/>
                  <a:pt x="49846" y="234060"/>
                  <a:pt x="48734" y="229055"/>
                </a:cubicBezTo>
                <a:cubicBezTo>
                  <a:pt x="46595" y="219428"/>
                  <a:pt x="45023" y="209666"/>
                  <a:pt x="43871" y="199872"/>
                </a:cubicBezTo>
                <a:cubicBezTo>
                  <a:pt x="37020" y="141638"/>
                  <a:pt x="43091" y="162314"/>
                  <a:pt x="34143" y="122051"/>
                </a:cubicBezTo>
                <a:cubicBezTo>
                  <a:pt x="29242" y="99996"/>
                  <a:pt x="27635" y="97667"/>
                  <a:pt x="19551" y="73413"/>
                </a:cubicBezTo>
                <a:cubicBezTo>
                  <a:pt x="17930" y="68549"/>
                  <a:pt x="15531" y="63878"/>
                  <a:pt x="14688" y="58821"/>
                </a:cubicBezTo>
                <a:cubicBezTo>
                  <a:pt x="12293" y="44452"/>
                  <a:pt x="9797" y="24695"/>
                  <a:pt x="4960" y="10183"/>
                </a:cubicBezTo>
                <a:cubicBezTo>
                  <a:pt x="3814" y="6744"/>
                  <a:pt x="-715" y="-7651"/>
                  <a:pt x="96" y="5319"/>
                </a:cubicBezTo>
                <a:close/>
              </a:path>
            </a:pathLst>
          </a:custGeom>
          <a:ln>
            <a:solidFill>
              <a:srgbClr val="FF9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7" name="Полилиния 246"/>
          <p:cNvSpPr/>
          <p:nvPr/>
        </p:nvSpPr>
        <p:spPr>
          <a:xfrm>
            <a:off x="7736892" y="2638698"/>
            <a:ext cx="70965" cy="85842"/>
          </a:xfrm>
          <a:custGeom>
            <a:avLst/>
            <a:gdLst>
              <a:gd name="connsiteX0" fmla="*/ 70965 w 70965"/>
              <a:gd name="connsiteY0" fmla="*/ 0 h 85842"/>
              <a:gd name="connsiteX1" fmla="*/ 52304 w 70965"/>
              <a:gd name="connsiteY1" fmla="*/ 3732 h 85842"/>
              <a:gd name="connsiteX2" fmla="*/ 37375 w 70965"/>
              <a:gd name="connsiteY2" fmla="*/ 22393 h 85842"/>
              <a:gd name="connsiteX3" fmla="*/ 29910 w 70965"/>
              <a:gd name="connsiteY3" fmla="*/ 29858 h 85842"/>
              <a:gd name="connsiteX4" fmla="*/ 14981 w 70965"/>
              <a:gd name="connsiteY4" fmla="*/ 48519 h 85842"/>
              <a:gd name="connsiteX5" fmla="*/ 3784 w 70965"/>
              <a:gd name="connsiteY5" fmla="*/ 67180 h 85842"/>
              <a:gd name="connsiteX6" fmla="*/ 52 w 70965"/>
              <a:gd name="connsiteY6" fmla="*/ 85842 h 85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65" h="85842">
                <a:moveTo>
                  <a:pt x="70965" y="0"/>
                </a:moveTo>
                <a:cubicBezTo>
                  <a:pt x="64745" y="1244"/>
                  <a:pt x="58135" y="1233"/>
                  <a:pt x="52304" y="3732"/>
                </a:cubicBezTo>
                <a:cubicBezTo>
                  <a:pt x="46818" y="6083"/>
                  <a:pt x="40226" y="18830"/>
                  <a:pt x="37375" y="22393"/>
                </a:cubicBezTo>
                <a:cubicBezTo>
                  <a:pt x="35177" y="25141"/>
                  <a:pt x="32108" y="27110"/>
                  <a:pt x="29910" y="29858"/>
                </a:cubicBezTo>
                <a:cubicBezTo>
                  <a:pt x="11082" y="53394"/>
                  <a:pt x="33001" y="30501"/>
                  <a:pt x="14981" y="48519"/>
                </a:cubicBezTo>
                <a:cubicBezTo>
                  <a:pt x="4409" y="80239"/>
                  <a:pt x="19154" y="41564"/>
                  <a:pt x="3784" y="67180"/>
                </a:cubicBezTo>
                <a:cubicBezTo>
                  <a:pt x="-735" y="74711"/>
                  <a:pt x="52" y="78255"/>
                  <a:pt x="52" y="85842"/>
                </a:cubicBezTo>
              </a:path>
            </a:pathLst>
          </a:custGeom>
          <a:noFill/>
          <a:ln>
            <a:solidFill>
              <a:srgbClr val="FFA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9" name="Полилиния 248"/>
          <p:cNvSpPr/>
          <p:nvPr/>
        </p:nvSpPr>
        <p:spPr>
          <a:xfrm>
            <a:off x="7688424" y="2773058"/>
            <a:ext cx="22394" cy="108235"/>
          </a:xfrm>
          <a:custGeom>
            <a:avLst/>
            <a:gdLst>
              <a:gd name="connsiteX0" fmla="*/ 22394 w 22394"/>
              <a:gd name="connsiteY0" fmla="*/ 0 h 108235"/>
              <a:gd name="connsiteX1" fmla="*/ 18662 w 22394"/>
              <a:gd name="connsiteY1" fmla="*/ 18661 h 108235"/>
              <a:gd name="connsiteX2" fmla="*/ 11197 w 22394"/>
              <a:gd name="connsiteY2" fmla="*/ 26126 h 108235"/>
              <a:gd name="connsiteX3" fmla="*/ 7465 w 22394"/>
              <a:gd name="connsiteY3" fmla="*/ 44787 h 108235"/>
              <a:gd name="connsiteX4" fmla="*/ 0 w 22394"/>
              <a:gd name="connsiteY4" fmla="*/ 82109 h 108235"/>
              <a:gd name="connsiteX5" fmla="*/ 3733 w 22394"/>
              <a:gd name="connsiteY5" fmla="*/ 108235 h 10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94" h="108235">
                <a:moveTo>
                  <a:pt x="22394" y="0"/>
                </a:moveTo>
                <a:cubicBezTo>
                  <a:pt x="21150" y="6220"/>
                  <a:pt x="21161" y="12830"/>
                  <a:pt x="18662" y="18661"/>
                </a:cubicBezTo>
                <a:cubicBezTo>
                  <a:pt x="17276" y="21895"/>
                  <a:pt x="12583" y="22892"/>
                  <a:pt x="11197" y="26126"/>
                </a:cubicBezTo>
                <a:cubicBezTo>
                  <a:pt x="8698" y="31957"/>
                  <a:pt x="8508" y="38530"/>
                  <a:pt x="7465" y="44787"/>
                </a:cubicBezTo>
                <a:cubicBezTo>
                  <a:pt x="1748" y="79093"/>
                  <a:pt x="7155" y="60651"/>
                  <a:pt x="0" y="82109"/>
                </a:cubicBezTo>
                <a:lnTo>
                  <a:pt x="3733" y="108235"/>
                </a:lnTo>
              </a:path>
            </a:pathLst>
          </a:custGeom>
          <a:noFill/>
          <a:ln>
            <a:solidFill>
              <a:srgbClr val="FFA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2" name="Прямая соединительная линия 251"/>
          <p:cNvCxnSpPr/>
          <p:nvPr/>
        </p:nvCxnSpPr>
        <p:spPr>
          <a:xfrm>
            <a:off x="8296780" y="3818087"/>
            <a:ext cx="111968" cy="664339"/>
          </a:xfrm>
          <a:prstGeom prst="line">
            <a:avLst/>
          </a:prstGeom>
          <a:ln w="28575">
            <a:solidFill>
              <a:srgbClr val="EDE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Прямая соединительная линия 253"/>
          <p:cNvCxnSpPr/>
          <p:nvPr/>
        </p:nvCxnSpPr>
        <p:spPr>
          <a:xfrm flipH="1">
            <a:off x="6941978" y="3512042"/>
            <a:ext cx="287380" cy="481460"/>
          </a:xfrm>
          <a:prstGeom prst="line">
            <a:avLst/>
          </a:prstGeom>
          <a:ln>
            <a:solidFill>
              <a:srgbClr val="EDE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19" idx="2"/>
          </p:cNvCxnSpPr>
          <p:nvPr/>
        </p:nvCxnSpPr>
        <p:spPr>
          <a:xfrm flipH="1">
            <a:off x="7318932" y="4023360"/>
            <a:ext cx="93306" cy="459066"/>
          </a:xfrm>
          <a:prstGeom prst="line">
            <a:avLst/>
          </a:prstGeom>
          <a:ln w="38100">
            <a:solidFill>
              <a:srgbClr val="EDE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292565" y="3881535"/>
            <a:ext cx="541175" cy="608356"/>
          </a:xfrm>
          <a:prstGeom prst="line">
            <a:avLst/>
          </a:prstGeom>
          <a:ln>
            <a:solidFill>
              <a:srgbClr val="EDE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520232" y="3635207"/>
            <a:ext cx="410547" cy="358295"/>
          </a:xfrm>
          <a:prstGeom prst="line">
            <a:avLst/>
          </a:prstGeom>
          <a:ln>
            <a:solidFill>
              <a:srgbClr val="EDE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8300513" y="3829283"/>
            <a:ext cx="287383" cy="324706"/>
          </a:xfrm>
          <a:prstGeom prst="line">
            <a:avLst/>
          </a:prstGeom>
          <a:ln>
            <a:solidFill>
              <a:srgbClr val="EDE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8561770" y="3534436"/>
            <a:ext cx="332170" cy="453904"/>
          </a:xfrm>
          <a:prstGeom prst="line">
            <a:avLst/>
          </a:prstGeom>
          <a:ln>
            <a:solidFill>
              <a:srgbClr val="EDE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единительная линия 195"/>
          <p:cNvCxnSpPr/>
          <p:nvPr/>
        </p:nvCxnSpPr>
        <p:spPr>
          <a:xfrm flipH="1">
            <a:off x="8453535" y="4165185"/>
            <a:ext cx="149289" cy="317241"/>
          </a:xfrm>
          <a:prstGeom prst="line">
            <a:avLst/>
          </a:prstGeom>
          <a:ln>
            <a:solidFill>
              <a:srgbClr val="EDE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Дуга 197"/>
          <p:cNvSpPr/>
          <p:nvPr/>
        </p:nvSpPr>
        <p:spPr>
          <a:xfrm rot="2403925">
            <a:off x="7686191" y="2559433"/>
            <a:ext cx="391661" cy="535318"/>
          </a:xfrm>
          <a:prstGeom prst="arc">
            <a:avLst>
              <a:gd name="adj1" fmla="val 12685052"/>
              <a:gd name="adj2" fmla="val 20400050"/>
            </a:avLst>
          </a:prstGeom>
          <a:ln w="38100">
            <a:solidFill>
              <a:srgbClr val="E2D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9" name="Рисунок 19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65585" y="478284"/>
            <a:ext cx="751652" cy="1722379"/>
          </a:xfrm>
          <a:prstGeom prst="rect">
            <a:avLst/>
          </a:prstGeom>
        </p:spPr>
      </p:pic>
      <p:cxnSp>
        <p:nvCxnSpPr>
          <p:cNvPr id="201" name="Прямая соединительная линия 200"/>
          <p:cNvCxnSpPr/>
          <p:nvPr/>
        </p:nvCxnSpPr>
        <p:spPr>
          <a:xfrm flipH="1">
            <a:off x="7736305" y="-68733"/>
            <a:ext cx="587" cy="666301"/>
          </a:xfrm>
          <a:prstGeom prst="line">
            <a:avLst/>
          </a:prstGeom>
          <a:ln w="28575">
            <a:solidFill>
              <a:srgbClr val="FFC9C3">
                <a:alpha val="9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hlinkClick r:id="rId17" action="ppaction://hlinksldjump"/>
          </p:cNvPr>
          <p:cNvSpPr/>
          <p:nvPr/>
        </p:nvSpPr>
        <p:spPr>
          <a:xfrm>
            <a:off x="5691883" y="4584649"/>
            <a:ext cx="1264144" cy="3934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В ТЕМЫ</a:t>
            </a:r>
            <a:endParaRPr lang="ru-RU" sz="16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>
        <p15:prstTrans prst="prestig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8" grpId="0"/>
      <p:bldP spid="29" grpId="0"/>
      <p:bldP spid="30" grpId="0"/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56" y="716922"/>
            <a:ext cx="938865" cy="8535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8326" y="565733"/>
            <a:ext cx="5369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Самая длинная сторона прямоугольного треугольника, противоположная прямому углу это - …</a:t>
            </a:r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1979" y="1907669"/>
            <a:ext cx="1773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  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Гепотенуза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9602" y="2496789"/>
            <a:ext cx="1845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   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Гипотинуза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1431" y="3101057"/>
            <a:ext cx="1838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3.   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Гепотинуза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567" y="3705325"/>
            <a:ext cx="1779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Гипотенуза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8684" y="4453737"/>
            <a:ext cx="2162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НЕ ВЕРНО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1431" y="4422959"/>
            <a:ext cx="171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47901"/>
                </a:solidFill>
                <a:latin typeface="+mn-lt"/>
              </a:rPr>
              <a:t>ВЕРНО</a:t>
            </a:r>
            <a:endParaRPr lang="ru-RU" sz="2800" b="1" dirty="0">
              <a:solidFill>
                <a:srgbClr val="34790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857" y="974402"/>
            <a:ext cx="1218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5 </a:t>
            </a:r>
            <a:r>
              <a:rPr lang="ru-RU" sz="1600" b="1" i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СЛОВО</a:t>
            </a:r>
            <a:endParaRPr lang="ru-RU" sz="1600" b="1" i="1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6935597" y="4176738"/>
            <a:ext cx="1501217" cy="49244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ДАЛЕЕ</a:t>
            </a:r>
            <a:endParaRPr lang="ru-RU" sz="16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5619964" y="1959231"/>
            <a:ext cx="1674688" cy="1402383"/>
          </a:xfrm>
          <a:prstGeom prst="triangle">
            <a:avLst>
              <a:gd name="adj" fmla="val 100000"/>
            </a:avLst>
          </a:prstGeom>
          <a:noFill/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126795" y="229153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chemeClr val="accent1"/>
                </a:solidFill>
              </a:rPr>
              <a:t>с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07667" y="25786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</a:rPr>
              <a:t>b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3402" y="344919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a</a:t>
            </a:r>
            <a:endParaRPr lang="ru-RU" sz="1800" dirty="0">
              <a:solidFill>
                <a:schemeClr val="accent1"/>
              </a:solidFill>
            </a:endParaRPr>
          </a:p>
        </p:txBody>
      </p:sp>
      <p:cxnSp>
        <p:nvCxnSpPr>
          <p:cNvPr id="17" name="Прямая соединительная линия 16"/>
          <p:cNvCxnSpPr>
            <a:stCxn id="18" idx="0"/>
            <a:endCxn id="18" idx="2"/>
          </p:cNvCxnSpPr>
          <p:nvPr/>
        </p:nvCxnSpPr>
        <p:spPr>
          <a:xfrm flipH="1">
            <a:off x="5619964" y="1959231"/>
            <a:ext cx="1674688" cy="1402383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7130265" y="3205537"/>
            <a:ext cx="164387" cy="1560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83478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>
        <p15:prstTrans prst="prestig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2" grpId="1"/>
      <p:bldP spid="12" grpId="2"/>
      <p:bldP spid="12" grpId="3"/>
      <p:bldP spid="12" grpId="4"/>
      <p:bldP spid="12" grpId="5"/>
      <p:bldP spid="13" grpId="0"/>
      <p:bldP spid="13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56" y="716922"/>
            <a:ext cx="938865" cy="8535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48600" y="530856"/>
            <a:ext cx="5369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Треугольники называются подобными, если их стороны … .</a:t>
            </a:r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3984" y="1763526"/>
            <a:ext cx="2502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   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Прапорциональны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3984" y="3006782"/>
            <a:ext cx="2502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Пропорцианальны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1607" y="3611895"/>
            <a:ext cx="2561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Прапорцианальны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3984" y="2385154"/>
            <a:ext cx="2561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    Пропорциональны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8684" y="4453737"/>
            <a:ext cx="2162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НЕ ВЕРНО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1431" y="4422959"/>
            <a:ext cx="171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47901"/>
                </a:solidFill>
                <a:latin typeface="+mn-lt"/>
              </a:rPr>
              <a:t>ВЕРНО</a:t>
            </a:r>
            <a:endParaRPr lang="ru-RU" sz="2800" b="1" dirty="0">
              <a:solidFill>
                <a:srgbClr val="34790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857" y="974402"/>
            <a:ext cx="1218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6 </a:t>
            </a:r>
            <a:r>
              <a:rPr lang="ru-RU" sz="1600" b="1" i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СЛОВО</a:t>
            </a:r>
            <a:endParaRPr lang="ru-RU" sz="1600" b="1" i="1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6935597" y="4176738"/>
            <a:ext cx="1501217" cy="49244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ДАЛЕЕ</a:t>
            </a:r>
            <a:endParaRPr lang="ru-RU" sz="16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6933867" y="2660423"/>
            <a:ext cx="864218" cy="773012"/>
          </a:xfrm>
          <a:prstGeom prst="triangle">
            <a:avLst>
              <a:gd name="adj" fmla="val 83580"/>
            </a:avLst>
          </a:prstGeom>
          <a:noFill/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5843667" y="1570436"/>
            <a:ext cx="1162641" cy="1184621"/>
          </a:xfrm>
          <a:prstGeom prst="triangle">
            <a:avLst>
              <a:gd name="adj" fmla="val 83580"/>
            </a:avLst>
          </a:prstGeom>
          <a:noFill/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5143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>
        <p15:prstTrans prst="prestig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2" grpId="1"/>
      <p:bldP spid="12" grpId="2"/>
      <p:bldP spid="12" grpId="3"/>
      <p:bldP spid="12" grpId="4"/>
      <p:bldP spid="12" grpId="5"/>
      <p:bldP spid="13" grpId="0"/>
      <p:bldP spid="13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9"/>
          <p:cNvSpPr txBox="1">
            <a:spLocks noGrp="1"/>
          </p:cNvSpPr>
          <p:nvPr>
            <p:ph type="ctrTitle"/>
          </p:nvPr>
        </p:nvSpPr>
        <p:spPr>
          <a:xfrm flipH="1">
            <a:off x="1420985" y="2103641"/>
            <a:ext cx="3817220" cy="4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СПАСИБО</a:t>
            </a:r>
            <a:endParaRPr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84" name="Google Shape;684;p29"/>
          <p:cNvSpPr txBox="1">
            <a:spLocks noGrp="1"/>
          </p:cNvSpPr>
          <p:nvPr>
            <p:ph type="subTitle" idx="1"/>
          </p:nvPr>
        </p:nvSpPr>
        <p:spPr>
          <a:xfrm flipH="1">
            <a:off x="1471459" y="2490690"/>
            <a:ext cx="3610166" cy="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ЗА ВНИМАНИЕ</a:t>
            </a:r>
            <a:endParaRPr sz="1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159" y="615653"/>
            <a:ext cx="2267909" cy="46028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945570"/>
            <a:ext cx="481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</a:rPr>
              <a:t>,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416" y="2857370"/>
            <a:ext cx="506012" cy="4999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08739">
            <a:off x="1069159" y="2567508"/>
            <a:ext cx="428257" cy="4230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613" y="960307"/>
            <a:ext cx="506012" cy="4999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4022" y="2384809"/>
            <a:ext cx="506012" cy="4999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3383" y="1927002"/>
            <a:ext cx="413370" cy="4083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0576" y="1210265"/>
            <a:ext cx="253005" cy="2499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34734">
            <a:off x="4108500" y="3179326"/>
            <a:ext cx="413705" cy="408720"/>
          </a:xfrm>
          <a:prstGeom prst="rect">
            <a:avLst/>
          </a:prstGeom>
        </p:spPr>
      </p:pic>
      <p:sp>
        <p:nvSpPr>
          <p:cNvPr id="14" name="Прямоугольник 13">
            <a:hlinkClick r:id="rId5" action="ppaction://hlinksldjump"/>
          </p:cNvPr>
          <p:cNvSpPr/>
          <p:nvPr/>
        </p:nvSpPr>
        <p:spPr>
          <a:xfrm>
            <a:off x="781958" y="3931920"/>
            <a:ext cx="1993559" cy="5878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ИСТОЧНИКИ</a:t>
            </a:r>
            <a:endParaRPr lang="ru-RU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>
        <p15:prstTrans prst="prestig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30"/>
          <p:cNvSpPr txBox="1">
            <a:spLocks noGrp="1"/>
          </p:cNvSpPr>
          <p:nvPr>
            <p:ph type="body" idx="1"/>
          </p:nvPr>
        </p:nvSpPr>
        <p:spPr>
          <a:xfrm>
            <a:off x="1299914" y="2036275"/>
            <a:ext cx="4221537" cy="25543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spcAft>
                <a:spcPts val="1600"/>
              </a:spcAft>
            </a:pPr>
            <a:r>
              <a:rPr lang="ru-RU" dirty="0" smtClean="0">
                <a:solidFill>
                  <a:srgbClr val="F3F3F3"/>
                </a:solidFill>
              </a:rPr>
              <a:t>Учебное пособие Геометрия 7-9 класс. 2013г Просвещение. Л.С. </a:t>
            </a:r>
            <a:r>
              <a:rPr lang="ru-RU" dirty="0" err="1" smtClean="0">
                <a:solidFill>
                  <a:srgbClr val="F3F3F3"/>
                </a:solidFill>
              </a:rPr>
              <a:t>Атанасян</a:t>
            </a:r>
            <a:r>
              <a:rPr lang="ru-RU" dirty="0" smtClean="0">
                <a:solidFill>
                  <a:srgbClr val="F3F3F3"/>
                </a:solidFill>
              </a:rPr>
              <a:t>, В.Ф. Бутузов, И.И. Юдина, С.Б Кадомцев, Э.Г. Позняк.</a:t>
            </a:r>
          </a:p>
          <a:p>
            <a:pPr marL="171450" indent="-171450">
              <a:spcAft>
                <a:spcPts val="1600"/>
              </a:spcAft>
            </a:pPr>
            <a:r>
              <a:rPr lang="en-US" dirty="0">
                <a:solidFill>
                  <a:srgbClr val="F3F3F3"/>
                </a:solidFill>
              </a:rPr>
              <a:t>https://</a:t>
            </a:r>
            <a:r>
              <a:rPr lang="en-US" dirty="0" smtClean="0">
                <a:solidFill>
                  <a:srgbClr val="F3F3F3"/>
                </a:solidFill>
              </a:rPr>
              <a:t>ru.wikipedia.org</a:t>
            </a:r>
          </a:p>
          <a:p>
            <a:pPr marL="171450" indent="-171450">
              <a:spcAft>
                <a:spcPts val="1600"/>
              </a:spcAft>
            </a:pPr>
            <a:r>
              <a:rPr lang="en-US" dirty="0" smtClean="0">
                <a:solidFill>
                  <a:srgbClr val="F3F3F3"/>
                </a:solidFill>
              </a:rPr>
              <a:t>https</a:t>
            </a:r>
            <a:r>
              <a:rPr lang="en-US" dirty="0">
                <a:solidFill>
                  <a:srgbClr val="F3F3F3"/>
                </a:solidFill>
              </a:rPr>
              <a:t>://</a:t>
            </a:r>
            <a:r>
              <a:rPr lang="en-US" dirty="0" smtClean="0">
                <a:solidFill>
                  <a:srgbClr val="F3F3F3"/>
                </a:solidFill>
              </a:rPr>
              <a:t>infourok.ru</a:t>
            </a:r>
          </a:p>
          <a:p>
            <a:pPr marL="171450" indent="-171450">
              <a:spcAft>
                <a:spcPts val="1600"/>
              </a:spcAft>
            </a:pPr>
            <a:r>
              <a:rPr lang="en-US" dirty="0">
                <a:solidFill>
                  <a:srgbClr val="F3F3F3"/>
                </a:solidFill>
              </a:rPr>
              <a:t>https://</a:t>
            </a:r>
            <a:r>
              <a:rPr lang="en-US" dirty="0" smtClean="0">
                <a:solidFill>
                  <a:srgbClr val="F3F3F3"/>
                </a:solidFill>
              </a:rPr>
              <a:t>www.liveinternet.ru</a:t>
            </a:r>
          </a:p>
          <a:p>
            <a:pPr marL="171450" indent="-171450">
              <a:spcAft>
                <a:spcPts val="1600"/>
              </a:spcAft>
            </a:pPr>
            <a:r>
              <a:rPr lang="en-US" dirty="0">
                <a:solidFill>
                  <a:srgbClr val="F3F3F3"/>
                </a:solidFill>
              </a:rPr>
              <a:t>https://</a:t>
            </a:r>
            <a:r>
              <a:rPr lang="en-US" dirty="0" smtClean="0">
                <a:solidFill>
                  <a:srgbClr val="F3F3F3"/>
                </a:solidFill>
              </a:rPr>
              <a:t>www.istmira.com</a:t>
            </a:r>
            <a:endParaRPr dirty="0">
              <a:solidFill>
                <a:srgbClr val="F3F3F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6389" y="953589"/>
            <a:ext cx="914400" cy="7003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8" name="Google Shape;738;p30"/>
          <p:cNvSpPr txBox="1">
            <a:spLocks noGrp="1"/>
          </p:cNvSpPr>
          <p:nvPr>
            <p:ph type="ctrTitle"/>
          </p:nvPr>
        </p:nvSpPr>
        <p:spPr>
          <a:xfrm>
            <a:off x="129402" y="1081538"/>
            <a:ext cx="21150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Источники</a:t>
            </a:r>
            <a:endParaRPr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505" y="566887"/>
            <a:ext cx="1114447" cy="10936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0868" y="-179233"/>
            <a:ext cx="620814" cy="20946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384" y="1384661"/>
            <a:ext cx="1037915" cy="14248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9965" y="3262318"/>
            <a:ext cx="506012" cy="4999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6457" y="2926080"/>
            <a:ext cx="330685" cy="3267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9657" y="2125849"/>
            <a:ext cx="506012" cy="4999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1810" y="2181501"/>
            <a:ext cx="697515" cy="10058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8344" y="815327"/>
            <a:ext cx="1237595" cy="7681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122468">
            <a:off x="6956214" y="1981938"/>
            <a:ext cx="830147" cy="399311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4719614" y="1952515"/>
            <a:ext cx="4424386" cy="3333576"/>
            <a:chOff x="5809820" y="2119248"/>
            <a:chExt cx="3249269" cy="2434204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>
              <a:biLevel thresh="75000"/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artisticBlur/>
                      </a14:imgEffect>
                      <a14:imgEffect>
                        <a14:sharpenSoften amount="50000"/>
                      </a14:imgEffect>
                      <a14:imgEffect>
                        <a14:colorTemperature colorTemp="11300"/>
                      </a14:imgEffect>
                      <a14:imgEffect>
                        <a14:saturation sat="27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08814" y="2135970"/>
              <a:ext cx="3150275" cy="2417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 xmlns="">
                    <a14:imgLayer r:embed="rId13">
                      <a14:imgEffect>
                        <a14:backgroundRemoval t="10000" b="99231" l="0" r="97885">
                          <a14:backgroundMark x1="87115" y1="57692" x2="86346" y2="5871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809820" y="2119248"/>
              <a:ext cx="3183820" cy="2387865"/>
            </a:xfrm>
            <a:prstGeom prst="rect">
              <a:avLst/>
            </a:prstGeom>
          </p:spPr>
        </p:pic>
        <p:sp>
          <p:nvSpPr>
            <p:cNvPr id="33" name="Полилиния 32"/>
            <p:cNvSpPr/>
            <p:nvPr/>
          </p:nvSpPr>
          <p:spPr>
            <a:xfrm>
              <a:off x="7373566" y="3302418"/>
              <a:ext cx="374515" cy="39742"/>
            </a:xfrm>
            <a:custGeom>
              <a:avLst/>
              <a:gdLst>
                <a:gd name="connsiteX0" fmla="*/ 0 w 374515"/>
                <a:gd name="connsiteY0" fmla="*/ 34169 h 39742"/>
                <a:gd name="connsiteX1" fmla="*/ 262647 w 374515"/>
                <a:gd name="connsiteY1" fmla="*/ 24442 h 39742"/>
                <a:gd name="connsiteX2" fmla="*/ 286966 w 374515"/>
                <a:gd name="connsiteY2" fmla="*/ 19578 h 39742"/>
                <a:gd name="connsiteX3" fmla="*/ 335604 w 374515"/>
                <a:gd name="connsiteY3" fmla="*/ 14714 h 39742"/>
                <a:gd name="connsiteX4" fmla="*/ 374515 w 374515"/>
                <a:gd name="connsiteY4" fmla="*/ 9850 h 39742"/>
                <a:gd name="connsiteX5" fmla="*/ 359923 w 374515"/>
                <a:gd name="connsiteY5" fmla="*/ 4986 h 39742"/>
                <a:gd name="connsiteX6" fmla="*/ 165370 w 374515"/>
                <a:gd name="connsiteY6" fmla="*/ 4986 h 39742"/>
                <a:gd name="connsiteX7" fmla="*/ 68094 w 374515"/>
                <a:gd name="connsiteY7" fmla="*/ 14714 h 39742"/>
                <a:gd name="connsiteX8" fmla="*/ 53502 w 374515"/>
                <a:gd name="connsiteY8" fmla="*/ 19578 h 39742"/>
                <a:gd name="connsiteX9" fmla="*/ 34047 w 374515"/>
                <a:gd name="connsiteY9" fmla="*/ 24442 h 39742"/>
                <a:gd name="connsiteX10" fmla="*/ 4864 w 374515"/>
                <a:gd name="connsiteY10" fmla="*/ 34169 h 39742"/>
                <a:gd name="connsiteX11" fmla="*/ 214008 w 374515"/>
                <a:gd name="connsiteY11" fmla="*/ 34169 h 39742"/>
                <a:gd name="connsiteX12" fmla="*/ 199417 w 374515"/>
                <a:gd name="connsiteY12" fmla="*/ 29305 h 39742"/>
                <a:gd name="connsiteX13" fmla="*/ 58366 w 374515"/>
                <a:gd name="connsiteY13" fmla="*/ 29305 h 39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4515" h="39742">
                  <a:moveTo>
                    <a:pt x="0" y="34169"/>
                  </a:moveTo>
                  <a:cubicBezTo>
                    <a:pt x="110004" y="15834"/>
                    <a:pt x="-12576" y="34827"/>
                    <a:pt x="262647" y="24442"/>
                  </a:cubicBezTo>
                  <a:cubicBezTo>
                    <a:pt x="270908" y="24130"/>
                    <a:pt x="278772" y="20671"/>
                    <a:pt x="286966" y="19578"/>
                  </a:cubicBezTo>
                  <a:cubicBezTo>
                    <a:pt x="303117" y="17424"/>
                    <a:pt x="319410" y="16513"/>
                    <a:pt x="335604" y="14714"/>
                  </a:cubicBezTo>
                  <a:cubicBezTo>
                    <a:pt x="348595" y="13270"/>
                    <a:pt x="361545" y="11471"/>
                    <a:pt x="374515" y="9850"/>
                  </a:cubicBezTo>
                  <a:cubicBezTo>
                    <a:pt x="369651" y="8229"/>
                    <a:pt x="365011" y="5622"/>
                    <a:pt x="359923" y="4986"/>
                  </a:cubicBezTo>
                  <a:cubicBezTo>
                    <a:pt x="284737" y="-4413"/>
                    <a:pt x="252089" y="1774"/>
                    <a:pt x="165370" y="4986"/>
                  </a:cubicBezTo>
                  <a:cubicBezTo>
                    <a:pt x="114280" y="17759"/>
                    <a:pt x="177549" y="3192"/>
                    <a:pt x="68094" y="14714"/>
                  </a:cubicBezTo>
                  <a:cubicBezTo>
                    <a:pt x="62995" y="15251"/>
                    <a:pt x="58432" y="18169"/>
                    <a:pt x="53502" y="19578"/>
                  </a:cubicBezTo>
                  <a:cubicBezTo>
                    <a:pt x="47075" y="21414"/>
                    <a:pt x="40450" y="22521"/>
                    <a:pt x="34047" y="24442"/>
                  </a:cubicBezTo>
                  <a:cubicBezTo>
                    <a:pt x="24226" y="27388"/>
                    <a:pt x="4864" y="34169"/>
                    <a:pt x="4864" y="34169"/>
                  </a:cubicBezTo>
                  <a:cubicBezTo>
                    <a:pt x="96775" y="39914"/>
                    <a:pt x="106647" y="43116"/>
                    <a:pt x="214008" y="34169"/>
                  </a:cubicBezTo>
                  <a:cubicBezTo>
                    <a:pt x="219117" y="33743"/>
                    <a:pt x="204541" y="29465"/>
                    <a:pt x="199417" y="29305"/>
                  </a:cubicBezTo>
                  <a:cubicBezTo>
                    <a:pt x="152423" y="27836"/>
                    <a:pt x="105383" y="29305"/>
                    <a:pt x="58366" y="29305"/>
                  </a:cubicBezTo>
                </a:path>
              </a:pathLst>
            </a:custGeom>
            <a:solidFill>
              <a:srgbClr val="F6F3EA"/>
            </a:solidFill>
            <a:ln>
              <a:solidFill>
                <a:srgbClr val="EDEC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8078821" y="3302540"/>
              <a:ext cx="340468" cy="87549"/>
            </a:xfrm>
            <a:custGeom>
              <a:avLst/>
              <a:gdLst>
                <a:gd name="connsiteX0" fmla="*/ 0 w 340468"/>
                <a:gd name="connsiteY0" fmla="*/ 0 h 87549"/>
                <a:gd name="connsiteX1" fmla="*/ 24319 w 340468"/>
                <a:gd name="connsiteY1" fmla="*/ 4864 h 87549"/>
                <a:gd name="connsiteX2" fmla="*/ 53502 w 340468"/>
                <a:gd name="connsiteY2" fmla="*/ 14592 h 87549"/>
                <a:gd name="connsiteX3" fmla="*/ 82685 w 340468"/>
                <a:gd name="connsiteY3" fmla="*/ 24320 h 87549"/>
                <a:gd name="connsiteX4" fmla="*/ 97277 w 340468"/>
                <a:gd name="connsiteY4" fmla="*/ 29183 h 87549"/>
                <a:gd name="connsiteX5" fmla="*/ 184826 w 340468"/>
                <a:gd name="connsiteY5" fmla="*/ 43775 h 87549"/>
                <a:gd name="connsiteX6" fmla="*/ 282102 w 340468"/>
                <a:gd name="connsiteY6" fmla="*/ 63230 h 87549"/>
                <a:gd name="connsiteX7" fmla="*/ 311285 w 340468"/>
                <a:gd name="connsiteY7" fmla="*/ 72958 h 87549"/>
                <a:gd name="connsiteX8" fmla="*/ 325877 w 340468"/>
                <a:gd name="connsiteY8" fmla="*/ 77822 h 87549"/>
                <a:gd name="connsiteX9" fmla="*/ 311285 w 340468"/>
                <a:gd name="connsiteY9" fmla="*/ 72958 h 87549"/>
                <a:gd name="connsiteX10" fmla="*/ 296694 w 340468"/>
                <a:gd name="connsiteY10" fmla="*/ 63230 h 87549"/>
                <a:gd name="connsiteX11" fmla="*/ 267511 w 340468"/>
                <a:gd name="connsiteY11" fmla="*/ 53503 h 87549"/>
                <a:gd name="connsiteX12" fmla="*/ 223736 w 340468"/>
                <a:gd name="connsiteY12" fmla="*/ 34047 h 87549"/>
                <a:gd name="connsiteX13" fmla="*/ 194553 w 340468"/>
                <a:gd name="connsiteY13" fmla="*/ 24320 h 87549"/>
                <a:gd name="connsiteX14" fmla="*/ 121596 w 340468"/>
                <a:gd name="connsiteY14" fmla="*/ 19456 h 87549"/>
                <a:gd name="connsiteX15" fmla="*/ 58366 w 340468"/>
                <a:gd name="connsiteY15" fmla="*/ 14592 h 87549"/>
                <a:gd name="connsiteX16" fmla="*/ 38911 w 340468"/>
                <a:gd name="connsiteY16" fmla="*/ 9728 h 87549"/>
                <a:gd name="connsiteX17" fmla="*/ 14592 w 340468"/>
                <a:gd name="connsiteY17" fmla="*/ 4864 h 87549"/>
                <a:gd name="connsiteX18" fmla="*/ 29183 w 340468"/>
                <a:gd name="connsiteY18" fmla="*/ 0 h 87549"/>
                <a:gd name="connsiteX19" fmla="*/ 92413 w 340468"/>
                <a:gd name="connsiteY19" fmla="*/ 9728 h 87549"/>
                <a:gd name="connsiteX20" fmla="*/ 136188 w 340468"/>
                <a:gd name="connsiteY20" fmla="*/ 14592 h 87549"/>
                <a:gd name="connsiteX21" fmla="*/ 155643 w 340468"/>
                <a:gd name="connsiteY21" fmla="*/ 19456 h 87549"/>
                <a:gd name="connsiteX22" fmla="*/ 189690 w 340468"/>
                <a:gd name="connsiteY22" fmla="*/ 29183 h 87549"/>
                <a:gd name="connsiteX23" fmla="*/ 233464 w 340468"/>
                <a:gd name="connsiteY23" fmla="*/ 38911 h 87549"/>
                <a:gd name="connsiteX24" fmla="*/ 248056 w 340468"/>
                <a:gd name="connsiteY24" fmla="*/ 43775 h 87549"/>
                <a:gd name="connsiteX25" fmla="*/ 272375 w 340468"/>
                <a:gd name="connsiteY25" fmla="*/ 48639 h 87549"/>
                <a:gd name="connsiteX26" fmla="*/ 301558 w 340468"/>
                <a:gd name="connsiteY26" fmla="*/ 58366 h 87549"/>
                <a:gd name="connsiteX27" fmla="*/ 340468 w 340468"/>
                <a:gd name="connsiteY27" fmla="*/ 87549 h 87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40468" h="87549">
                  <a:moveTo>
                    <a:pt x="0" y="0"/>
                  </a:moveTo>
                  <a:cubicBezTo>
                    <a:pt x="8106" y="1621"/>
                    <a:pt x="16343" y="2689"/>
                    <a:pt x="24319" y="4864"/>
                  </a:cubicBezTo>
                  <a:cubicBezTo>
                    <a:pt x="34212" y="7562"/>
                    <a:pt x="43774" y="11349"/>
                    <a:pt x="53502" y="14592"/>
                  </a:cubicBezTo>
                  <a:lnTo>
                    <a:pt x="82685" y="24320"/>
                  </a:lnTo>
                  <a:cubicBezTo>
                    <a:pt x="87549" y="25941"/>
                    <a:pt x="92303" y="27939"/>
                    <a:pt x="97277" y="29183"/>
                  </a:cubicBezTo>
                  <a:cubicBezTo>
                    <a:pt x="145199" y="41164"/>
                    <a:pt x="88769" y="27765"/>
                    <a:pt x="184826" y="43775"/>
                  </a:cubicBezTo>
                  <a:cubicBezTo>
                    <a:pt x="213551" y="48563"/>
                    <a:pt x="253087" y="53558"/>
                    <a:pt x="282102" y="63230"/>
                  </a:cubicBezTo>
                  <a:lnTo>
                    <a:pt x="311285" y="72958"/>
                  </a:lnTo>
                  <a:lnTo>
                    <a:pt x="325877" y="77822"/>
                  </a:lnTo>
                  <a:lnTo>
                    <a:pt x="311285" y="72958"/>
                  </a:lnTo>
                  <a:cubicBezTo>
                    <a:pt x="306421" y="69715"/>
                    <a:pt x="302036" y="65604"/>
                    <a:pt x="296694" y="63230"/>
                  </a:cubicBezTo>
                  <a:cubicBezTo>
                    <a:pt x="287324" y="59066"/>
                    <a:pt x="267511" y="53503"/>
                    <a:pt x="267511" y="53503"/>
                  </a:cubicBezTo>
                  <a:cubicBezTo>
                    <a:pt x="244387" y="38087"/>
                    <a:pt x="258465" y="45624"/>
                    <a:pt x="223736" y="34047"/>
                  </a:cubicBezTo>
                  <a:cubicBezTo>
                    <a:pt x="223729" y="34045"/>
                    <a:pt x="194560" y="24320"/>
                    <a:pt x="194553" y="24320"/>
                  </a:cubicBezTo>
                  <a:lnTo>
                    <a:pt x="121596" y="19456"/>
                  </a:lnTo>
                  <a:lnTo>
                    <a:pt x="58366" y="14592"/>
                  </a:lnTo>
                  <a:cubicBezTo>
                    <a:pt x="51881" y="12971"/>
                    <a:pt x="45436" y="11178"/>
                    <a:pt x="38911" y="9728"/>
                  </a:cubicBezTo>
                  <a:cubicBezTo>
                    <a:pt x="30841" y="7935"/>
                    <a:pt x="20438" y="10710"/>
                    <a:pt x="14592" y="4864"/>
                  </a:cubicBezTo>
                  <a:cubicBezTo>
                    <a:pt x="10967" y="1239"/>
                    <a:pt x="24319" y="1621"/>
                    <a:pt x="29183" y="0"/>
                  </a:cubicBezTo>
                  <a:cubicBezTo>
                    <a:pt x="53523" y="4057"/>
                    <a:pt x="67379" y="6599"/>
                    <a:pt x="92413" y="9728"/>
                  </a:cubicBezTo>
                  <a:cubicBezTo>
                    <a:pt x="106981" y="11549"/>
                    <a:pt x="121596" y="12971"/>
                    <a:pt x="136188" y="14592"/>
                  </a:cubicBezTo>
                  <a:cubicBezTo>
                    <a:pt x="142673" y="16213"/>
                    <a:pt x="149216" y="17619"/>
                    <a:pt x="155643" y="19456"/>
                  </a:cubicBezTo>
                  <a:cubicBezTo>
                    <a:pt x="184086" y="27583"/>
                    <a:pt x="155467" y="21579"/>
                    <a:pt x="189690" y="29183"/>
                  </a:cubicBezTo>
                  <a:cubicBezTo>
                    <a:pt x="212250" y="34196"/>
                    <a:pt x="212712" y="32982"/>
                    <a:pt x="233464" y="38911"/>
                  </a:cubicBezTo>
                  <a:cubicBezTo>
                    <a:pt x="238394" y="40320"/>
                    <a:pt x="243082" y="42531"/>
                    <a:pt x="248056" y="43775"/>
                  </a:cubicBezTo>
                  <a:cubicBezTo>
                    <a:pt x="256076" y="45780"/>
                    <a:pt x="264399" y="46464"/>
                    <a:pt x="272375" y="48639"/>
                  </a:cubicBezTo>
                  <a:cubicBezTo>
                    <a:pt x="282268" y="51337"/>
                    <a:pt x="301558" y="58366"/>
                    <a:pt x="301558" y="58366"/>
                  </a:cubicBezTo>
                  <a:cubicBezTo>
                    <a:pt x="334556" y="80366"/>
                    <a:pt x="322474" y="69555"/>
                    <a:pt x="340468" y="87549"/>
                  </a:cubicBezTo>
                </a:path>
              </a:pathLst>
            </a:custGeom>
            <a:noFill/>
            <a:ln>
              <a:solidFill>
                <a:srgbClr val="EDEC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6502940" y="3643009"/>
              <a:ext cx="393971" cy="345331"/>
            </a:xfrm>
            <a:custGeom>
              <a:avLst/>
              <a:gdLst>
                <a:gd name="connsiteX0" fmla="*/ 0 w 393971"/>
                <a:gd name="connsiteY0" fmla="*/ 0 h 345331"/>
                <a:gd name="connsiteX1" fmla="*/ 24320 w 393971"/>
                <a:gd name="connsiteY1" fmla="*/ 14591 h 345331"/>
                <a:gd name="connsiteX2" fmla="*/ 38911 w 393971"/>
                <a:gd name="connsiteY2" fmla="*/ 29182 h 345331"/>
                <a:gd name="connsiteX3" fmla="*/ 53503 w 393971"/>
                <a:gd name="connsiteY3" fmla="*/ 38910 h 345331"/>
                <a:gd name="connsiteX4" fmla="*/ 77822 w 393971"/>
                <a:gd name="connsiteY4" fmla="*/ 63229 h 345331"/>
                <a:gd name="connsiteX5" fmla="*/ 107005 w 393971"/>
                <a:gd name="connsiteY5" fmla="*/ 87548 h 345331"/>
                <a:gd name="connsiteX6" fmla="*/ 131324 w 393971"/>
                <a:gd name="connsiteY6" fmla="*/ 111868 h 345331"/>
                <a:gd name="connsiteX7" fmla="*/ 160507 w 393971"/>
                <a:gd name="connsiteY7" fmla="*/ 131323 h 345331"/>
                <a:gd name="connsiteX8" fmla="*/ 170234 w 393971"/>
                <a:gd name="connsiteY8" fmla="*/ 145914 h 345331"/>
                <a:gd name="connsiteX9" fmla="*/ 199417 w 393971"/>
                <a:gd name="connsiteY9" fmla="*/ 165370 h 345331"/>
                <a:gd name="connsiteX10" fmla="*/ 228600 w 393971"/>
                <a:gd name="connsiteY10" fmla="*/ 184825 h 345331"/>
                <a:gd name="connsiteX11" fmla="*/ 243192 w 393971"/>
                <a:gd name="connsiteY11" fmla="*/ 194553 h 345331"/>
                <a:gd name="connsiteX12" fmla="*/ 267511 w 393971"/>
                <a:gd name="connsiteY12" fmla="*/ 223736 h 345331"/>
                <a:gd name="connsiteX13" fmla="*/ 282103 w 393971"/>
                <a:gd name="connsiteY13" fmla="*/ 238327 h 345331"/>
                <a:gd name="connsiteX14" fmla="*/ 291830 w 393971"/>
                <a:gd name="connsiteY14" fmla="*/ 252919 h 345331"/>
                <a:gd name="connsiteX15" fmla="*/ 321013 w 393971"/>
                <a:gd name="connsiteY15" fmla="*/ 272374 h 345331"/>
                <a:gd name="connsiteX16" fmla="*/ 345332 w 393971"/>
                <a:gd name="connsiteY16" fmla="*/ 296693 h 345331"/>
                <a:gd name="connsiteX17" fmla="*/ 369651 w 393971"/>
                <a:gd name="connsiteY17" fmla="*/ 325876 h 345331"/>
                <a:gd name="connsiteX18" fmla="*/ 384243 w 393971"/>
                <a:gd name="connsiteY18" fmla="*/ 335604 h 345331"/>
                <a:gd name="connsiteX19" fmla="*/ 393971 w 393971"/>
                <a:gd name="connsiteY19" fmla="*/ 345331 h 345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3971" h="345331">
                  <a:moveTo>
                    <a:pt x="0" y="0"/>
                  </a:moveTo>
                  <a:cubicBezTo>
                    <a:pt x="8107" y="4864"/>
                    <a:pt x="16757" y="8919"/>
                    <a:pt x="24320" y="14591"/>
                  </a:cubicBezTo>
                  <a:cubicBezTo>
                    <a:pt x="29823" y="18718"/>
                    <a:pt x="33627" y="24779"/>
                    <a:pt x="38911" y="29182"/>
                  </a:cubicBezTo>
                  <a:cubicBezTo>
                    <a:pt x="43402" y="32924"/>
                    <a:pt x="48639" y="35667"/>
                    <a:pt x="53503" y="38910"/>
                  </a:cubicBezTo>
                  <a:cubicBezTo>
                    <a:pt x="71337" y="65664"/>
                    <a:pt x="53501" y="42962"/>
                    <a:pt x="77822" y="63229"/>
                  </a:cubicBezTo>
                  <a:cubicBezTo>
                    <a:pt x="115272" y="94437"/>
                    <a:pt x="70776" y="63398"/>
                    <a:pt x="107005" y="87548"/>
                  </a:cubicBezTo>
                  <a:cubicBezTo>
                    <a:pt x="124837" y="114299"/>
                    <a:pt x="107006" y="91603"/>
                    <a:pt x="131324" y="111868"/>
                  </a:cubicBezTo>
                  <a:cubicBezTo>
                    <a:pt x="155613" y="132109"/>
                    <a:pt x="134863" y="122775"/>
                    <a:pt x="160507" y="131323"/>
                  </a:cubicBezTo>
                  <a:cubicBezTo>
                    <a:pt x="163749" y="136187"/>
                    <a:pt x="165835" y="142065"/>
                    <a:pt x="170234" y="145914"/>
                  </a:cubicBezTo>
                  <a:cubicBezTo>
                    <a:pt x="179033" y="153613"/>
                    <a:pt x="189689" y="158885"/>
                    <a:pt x="199417" y="165370"/>
                  </a:cubicBezTo>
                  <a:lnTo>
                    <a:pt x="228600" y="184825"/>
                  </a:lnTo>
                  <a:cubicBezTo>
                    <a:pt x="233464" y="188068"/>
                    <a:pt x="239058" y="190419"/>
                    <a:pt x="243192" y="194553"/>
                  </a:cubicBezTo>
                  <a:cubicBezTo>
                    <a:pt x="285828" y="237189"/>
                    <a:pt x="233646" y="183099"/>
                    <a:pt x="267511" y="223736"/>
                  </a:cubicBezTo>
                  <a:cubicBezTo>
                    <a:pt x="271915" y="229020"/>
                    <a:pt x="277700" y="233043"/>
                    <a:pt x="282103" y="238327"/>
                  </a:cubicBezTo>
                  <a:cubicBezTo>
                    <a:pt x="285845" y="242818"/>
                    <a:pt x="287431" y="249070"/>
                    <a:pt x="291830" y="252919"/>
                  </a:cubicBezTo>
                  <a:cubicBezTo>
                    <a:pt x="300628" y="260618"/>
                    <a:pt x="321013" y="272374"/>
                    <a:pt x="321013" y="272374"/>
                  </a:cubicBezTo>
                  <a:cubicBezTo>
                    <a:pt x="338848" y="299124"/>
                    <a:pt x="321013" y="276427"/>
                    <a:pt x="345332" y="296693"/>
                  </a:cubicBezTo>
                  <a:cubicBezTo>
                    <a:pt x="393155" y="336547"/>
                    <a:pt x="331382" y="287607"/>
                    <a:pt x="369651" y="325876"/>
                  </a:cubicBezTo>
                  <a:cubicBezTo>
                    <a:pt x="373785" y="330010"/>
                    <a:pt x="379678" y="331952"/>
                    <a:pt x="384243" y="335604"/>
                  </a:cubicBezTo>
                  <a:cubicBezTo>
                    <a:pt x="387824" y="338469"/>
                    <a:pt x="390728" y="342089"/>
                    <a:pt x="393971" y="345331"/>
                  </a:cubicBezTo>
                </a:path>
              </a:pathLst>
            </a:custGeom>
            <a:noFill/>
            <a:ln>
              <a:solidFill>
                <a:srgbClr val="EDEC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8017759" y="3061494"/>
              <a:ext cx="45719" cy="237714"/>
            </a:xfrm>
            <a:custGeom>
              <a:avLst/>
              <a:gdLst>
                <a:gd name="connsiteX0" fmla="*/ 96 w 53598"/>
                <a:gd name="connsiteY0" fmla="*/ 5319 h 258238"/>
                <a:gd name="connsiteX1" fmla="*/ 9824 w 53598"/>
                <a:gd name="connsiteY1" fmla="*/ 88004 h 258238"/>
                <a:gd name="connsiteX2" fmla="*/ 14688 w 53598"/>
                <a:gd name="connsiteY2" fmla="*/ 136642 h 258238"/>
                <a:gd name="connsiteX3" fmla="*/ 24415 w 53598"/>
                <a:gd name="connsiteY3" fmla="*/ 199872 h 258238"/>
                <a:gd name="connsiteX4" fmla="*/ 34143 w 53598"/>
                <a:gd name="connsiteY4" fmla="*/ 229055 h 258238"/>
                <a:gd name="connsiteX5" fmla="*/ 39007 w 53598"/>
                <a:gd name="connsiteY5" fmla="*/ 243647 h 258238"/>
                <a:gd name="connsiteX6" fmla="*/ 48734 w 53598"/>
                <a:gd name="connsiteY6" fmla="*/ 258238 h 258238"/>
                <a:gd name="connsiteX7" fmla="*/ 53598 w 53598"/>
                <a:gd name="connsiteY7" fmla="*/ 243647 h 258238"/>
                <a:gd name="connsiteX8" fmla="*/ 48734 w 53598"/>
                <a:gd name="connsiteY8" fmla="*/ 229055 h 258238"/>
                <a:gd name="connsiteX9" fmla="*/ 43871 w 53598"/>
                <a:gd name="connsiteY9" fmla="*/ 199872 h 258238"/>
                <a:gd name="connsiteX10" fmla="*/ 34143 w 53598"/>
                <a:gd name="connsiteY10" fmla="*/ 122051 h 258238"/>
                <a:gd name="connsiteX11" fmla="*/ 19551 w 53598"/>
                <a:gd name="connsiteY11" fmla="*/ 73413 h 258238"/>
                <a:gd name="connsiteX12" fmla="*/ 14688 w 53598"/>
                <a:gd name="connsiteY12" fmla="*/ 58821 h 258238"/>
                <a:gd name="connsiteX13" fmla="*/ 4960 w 53598"/>
                <a:gd name="connsiteY13" fmla="*/ 10183 h 258238"/>
                <a:gd name="connsiteX14" fmla="*/ 96 w 53598"/>
                <a:gd name="connsiteY14" fmla="*/ 5319 h 25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598" h="258238">
                  <a:moveTo>
                    <a:pt x="96" y="5319"/>
                  </a:moveTo>
                  <a:cubicBezTo>
                    <a:pt x="907" y="18289"/>
                    <a:pt x="5619" y="48061"/>
                    <a:pt x="9824" y="88004"/>
                  </a:cubicBezTo>
                  <a:cubicBezTo>
                    <a:pt x="11530" y="104208"/>
                    <a:pt x="12784" y="120460"/>
                    <a:pt x="14688" y="136642"/>
                  </a:cubicBezTo>
                  <a:cubicBezTo>
                    <a:pt x="15375" y="142480"/>
                    <a:pt x="22458" y="192046"/>
                    <a:pt x="24415" y="199872"/>
                  </a:cubicBezTo>
                  <a:cubicBezTo>
                    <a:pt x="26902" y="209820"/>
                    <a:pt x="30900" y="219327"/>
                    <a:pt x="34143" y="229055"/>
                  </a:cubicBezTo>
                  <a:cubicBezTo>
                    <a:pt x="35764" y="233919"/>
                    <a:pt x="36163" y="239381"/>
                    <a:pt x="39007" y="243647"/>
                  </a:cubicBezTo>
                  <a:lnTo>
                    <a:pt x="48734" y="258238"/>
                  </a:lnTo>
                  <a:cubicBezTo>
                    <a:pt x="50355" y="253374"/>
                    <a:pt x="53598" y="248774"/>
                    <a:pt x="53598" y="243647"/>
                  </a:cubicBezTo>
                  <a:cubicBezTo>
                    <a:pt x="53598" y="238520"/>
                    <a:pt x="49846" y="234060"/>
                    <a:pt x="48734" y="229055"/>
                  </a:cubicBezTo>
                  <a:cubicBezTo>
                    <a:pt x="46595" y="219428"/>
                    <a:pt x="45023" y="209666"/>
                    <a:pt x="43871" y="199872"/>
                  </a:cubicBezTo>
                  <a:cubicBezTo>
                    <a:pt x="37020" y="141638"/>
                    <a:pt x="43091" y="162314"/>
                    <a:pt x="34143" y="122051"/>
                  </a:cubicBezTo>
                  <a:cubicBezTo>
                    <a:pt x="29242" y="99996"/>
                    <a:pt x="27635" y="97667"/>
                    <a:pt x="19551" y="73413"/>
                  </a:cubicBezTo>
                  <a:cubicBezTo>
                    <a:pt x="17930" y="68549"/>
                    <a:pt x="15531" y="63878"/>
                    <a:pt x="14688" y="58821"/>
                  </a:cubicBezTo>
                  <a:cubicBezTo>
                    <a:pt x="12293" y="44452"/>
                    <a:pt x="9797" y="24695"/>
                    <a:pt x="4960" y="10183"/>
                  </a:cubicBezTo>
                  <a:cubicBezTo>
                    <a:pt x="3814" y="6744"/>
                    <a:pt x="-715" y="-7651"/>
                    <a:pt x="96" y="5319"/>
                  </a:cubicBezTo>
                  <a:close/>
                </a:path>
              </a:pathLst>
            </a:custGeom>
            <a:ln>
              <a:solidFill>
                <a:srgbClr val="FF9F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7736892" y="2638698"/>
              <a:ext cx="70965" cy="85842"/>
            </a:xfrm>
            <a:custGeom>
              <a:avLst/>
              <a:gdLst>
                <a:gd name="connsiteX0" fmla="*/ 70965 w 70965"/>
                <a:gd name="connsiteY0" fmla="*/ 0 h 85842"/>
                <a:gd name="connsiteX1" fmla="*/ 52304 w 70965"/>
                <a:gd name="connsiteY1" fmla="*/ 3732 h 85842"/>
                <a:gd name="connsiteX2" fmla="*/ 37375 w 70965"/>
                <a:gd name="connsiteY2" fmla="*/ 22393 h 85842"/>
                <a:gd name="connsiteX3" fmla="*/ 29910 w 70965"/>
                <a:gd name="connsiteY3" fmla="*/ 29858 h 85842"/>
                <a:gd name="connsiteX4" fmla="*/ 14981 w 70965"/>
                <a:gd name="connsiteY4" fmla="*/ 48519 h 85842"/>
                <a:gd name="connsiteX5" fmla="*/ 3784 w 70965"/>
                <a:gd name="connsiteY5" fmla="*/ 67180 h 85842"/>
                <a:gd name="connsiteX6" fmla="*/ 52 w 70965"/>
                <a:gd name="connsiteY6" fmla="*/ 85842 h 8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965" h="85842">
                  <a:moveTo>
                    <a:pt x="70965" y="0"/>
                  </a:moveTo>
                  <a:cubicBezTo>
                    <a:pt x="64745" y="1244"/>
                    <a:pt x="58135" y="1233"/>
                    <a:pt x="52304" y="3732"/>
                  </a:cubicBezTo>
                  <a:cubicBezTo>
                    <a:pt x="46818" y="6083"/>
                    <a:pt x="40226" y="18830"/>
                    <a:pt x="37375" y="22393"/>
                  </a:cubicBezTo>
                  <a:cubicBezTo>
                    <a:pt x="35177" y="25141"/>
                    <a:pt x="32108" y="27110"/>
                    <a:pt x="29910" y="29858"/>
                  </a:cubicBezTo>
                  <a:cubicBezTo>
                    <a:pt x="11082" y="53394"/>
                    <a:pt x="33001" y="30501"/>
                    <a:pt x="14981" y="48519"/>
                  </a:cubicBezTo>
                  <a:cubicBezTo>
                    <a:pt x="4409" y="80239"/>
                    <a:pt x="19154" y="41564"/>
                    <a:pt x="3784" y="67180"/>
                  </a:cubicBezTo>
                  <a:cubicBezTo>
                    <a:pt x="-735" y="74711"/>
                    <a:pt x="52" y="78255"/>
                    <a:pt x="52" y="85842"/>
                  </a:cubicBezTo>
                </a:path>
              </a:pathLst>
            </a:custGeom>
            <a:noFill/>
            <a:ln>
              <a:solidFill>
                <a:srgbClr val="FFA2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7688424" y="2773058"/>
              <a:ext cx="22394" cy="108235"/>
            </a:xfrm>
            <a:custGeom>
              <a:avLst/>
              <a:gdLst>
                <a:gd name="connsiteX0" fmla="*/ 22394 w 22394"/>
                <a:gd name="connsiteY0" fmla="*/ 0 h 108235"/>
                <a:gd name="connsiteX1" fmla="*/ 18662 w 22394"/>
                <a:gd name="connsiteY1" fmla="*/ 18661 h 108235"/>
                <a:gd name="connsiteX2" fmla="*/ 11197 w 22394"/>
                <a:gd name="connsiteY2" fmla="*/ 26126 h 108235"/>
                <a:gd name="connsiteX3" fmla="*/ 7465 w 22394"/>
                <a:gd name="connsiteY3" fmla="*/ 44787 h 108235"/>
                <a:gd name="connsiteX4" fmla="*/ 0 w 22394"/>
                <a:gd name="connsiteY4" fmla="*/ 82109 h 108235"/>
                <a:gd name="connsiteX5" fmla="*/ 3733 w 22394"/>
                <a:gd name="connsiteY5" fmla="*/ 108235 h 10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94" h="108235">
                  <a:moveTo>
                    <a:pt x="22394" y="0"/>
                  </a:moveTo>
                  <a:cubicBezTo>
                    <a:pt x="21150" y="6220"/>
                    <a:pt x="21161" y="12830"/>
                    <a:pt x="18662" y="18661"/>
                  </a:cubicBezTo>
                  <a:cubicBezTo>
                    <a:pt x="17276" y="21895"/>
                    <a:pt x="12583" y="22892"/>
                    <a:pt x="11197" y="26126"/>
                  </a:cubicBezTo>
                  <a:cubicBezTo>
                    <a:pt x="8698" y="31957"/>
                    <a:pt x="8508" y="38530"/>
                    <a:pt x="7465" y="44787"/>
                  </a:cubicBezTo>
                  <a:cubicBezTo>
                    <a:pt x="1748" y="79093"/>
                    <a:pt x="7155" y="60651"/>
                    <a:pt x="0" y="82109"/>
                  </a:cubicBezTo>
                  <a:lnTo>
                    <a:pt x="3733" y="108235"/>
                  </a:lnTo>
                </a:path>
              </a:pathLst>
            </a:custGeom>
            <a:noFill/>
            <a:ln>
              <a:solidFill>
                <a:srgbClr val="FFA2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>
              <a:off x="8296780" y="3818087"/>
              <a:ext cx="111968" cy="664339"/>
            </a:xfrm>
            <a:prstGeom prst="line">
              <a:avLst/>
            </a:prstGeom>
            <a:ln w="28575">
              <a:solidFill>
                <a:srgbClr val="EDEC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H="1">
              <a:off x="6941978" y="3512042"/>
              <a:ext cx="287380" cy="481460"/>
            </a:xfrm>
            <a:prstGeom prst="line">
              <a:avLst/>
            </a:prstGeom>
            <a:ln>
              <a:solidFill>
                <a:srgbClr val="EDEC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>
              <a:endCxn id="32" idx="2"/>
            </p:cNvCxnSpPr>
            <p:nvPr/>
          </p:nvCxnSpPr>
          <p:spPr>
            <a:xfrm flipH="1">
              <a:off x="7318932" y="4023360"/>
              <a:ext cx="93306" cy="459066"/>
            </a:xfrm>
            <a:prstGeom prst="line">
              <a:avLst/>
            </a:prstGeom>
            <a:ln w="38100">
              <a:solidFill>
                <a:srgbClr val="EDEC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6292565" y="3881535"/>
              <a:ext cx="541175" cy="608356"/>
            </a:xfrm>
            <a:prstGeom prst="line">
              <a:avLst/>
            </a:prstGeom>
            <a:ln>
              <a:solidFill>
                <a:srgbClr val="EDEC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6520232" y="3635207"/>
              <a:ext cx="410547" cy="358295"/>
            </a:xfrm>
            <a:prstGeom prst="line">
              <a:avLst/>
            </a:prstGeom>
            <a:ln>
              <a:solidFill>
                <a:srgbClr val="EDEC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8300513" y="3829283"/>
              <a:ext cx="287383" cy="324706"/>
            </a:xfrm>
            <a:prstGeom prst="line">
              <a:avLst/>
            </a:prstGeom>
            <a:ln>
              <a:solidFill>
                <a:srgbClr val="EDEC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8561770" y="3534436"/>
              <a:ext cx="332170" cy="453904"/>
            </a:xfrm>
            <a:prstGeom prst="line">
              <a:avLst/>
            </a:prstGeom>
            <a:ln>
              <a:solidFill>
                <a:srgbClr val="EDEC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H="1">
              <a:off x="8453535" y="4165185"/>
              <a:ext cx="149289" cy="317241"/>
            </a:xfrm>
            <a:prstGeom prst="line">
              <a:avLst/>
            </a:prstGeom>
            <a:ln>
              <a:solidFill>
                <a:srgbClr val="EDEC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Дуга 46"/>
            <p:cNvSpPr/>
            <p:nvPr/>
          </p:nvSpPr>
          <p:spPr>
            <a:xfrm rot="2403925">
              <a:off x="7686191" y="2559433"/>
              <a:ext cx="391661" cy="535318"/>
            </a:xfrm>
            <a:prstGeom prst="arc">
              <a:avLst>
                <a:gd name="adj1" fmla="val 12685052"/>
                <a:gd name="adj2" fmla="val 20400050"/>
              </a:avLst>
            </a:prstGeom>
            <a:ln w="38100">
              <a:solidFill>
                <a:srgbClr val="E2DB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>
        <p15:prstTrans prst="prestig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5825060" y="2049137"/>
            <a:ext cx="3249269" cy="2529223"/>
            <a:chOff x="5809820" y="2119248"/>
            <a:chExt cx="3249269" cy="2434204"/>
          </a:xfrm>
        </p:grpSpPr>
        <p:pic>
          <p:nvPicPr>
            <p:cNvPr id="239" name="Рисунок 238"/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artisticBlur/>
                      </a14:imgEffect>
                      <a14:imgEffect>
                        <a14:sharpenSoften amount="50000"/>
                      </a14:imgEffect>
                      <a14:imgEffect>
                        <a14:colorTemperature colorTemp="11300"/>
                      </a14:imgEffect>
                      <a14:imgEffect>
                        <a14:saturation sat="27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08814" y="2135970"/>
              <a:ext cx="3150275" cy="2417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10000" b="99231" l="0" r="97885">
                          <a14:backgroundMark x1="87115" y1="57692" x2="86346" y2="5871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809820" y="2119248"/>
              <a:ext cx="3183820" cy="2387865"/>
            </a:xfrm>
            <a:prstGeom prst="rect">
              <a:avLst/>
            </a:prstGeom>
          </p:spPr>
        </p:pic>
        <p:sp>
          <p:nvSpPr>
            <p:cNvPr id="240" name="Полилиния 239"/>
            <p:cNvSpPr/>
            <p:nvPr/>
          </p:nvSpPr>
          <p:spPr>
            <a:xfrm>
              <a:off x="7373566" y="3302418"/>
              <a:ext cx="374515" cy="39742"/>
            </a:xfrm>
            <a:custGeom>
              <a:avLst/>
              <a:gdLst>
                <a:gd name="connsiteX0" fmla="*/ 0 w 374515"/>
                <a:gd name="connsiteY0" fmla="*/ 34169 h 39742"/>
                <a:gd name="connsiteX1" fmla="*/ 262647 w 374515"/>
                <a:gd name="connsiteY1" fmla="*/ 24442 h 39742"/>
                <a:gd name="connsiteX2" fmla="*/ 286966 w 374515"/>
                <a:gd name="connsiteY2" fmla="*/ 19578 h 39742"/>
                <a:gd name="connsiteX3" fmla="*/ 335604 w 374515"/>
                <a:gd name="connsiteY3" fmla="*/ 14714 h 39742"/>
                <a:gd name="connsiteX4" fmla="*/ 374515 w 374515"/>
                <a:gd name="connsiteY4" fmla="*/ 9850 h 39742"/>
                <a:gd name="connsiteX5" fmla="*/ 359923 w 374515"/>
                <a:gd name="connsiteY5" fmla="*/ 4986 h 39742"/>
                <a:gd name="connsiteX6" fmla="*/ 165370 w 374515"/>
                <a:gd name="connsiteY6" fmla="*/ 4986 h 39742"/>
                <a:gd name="connsiteX7" fmla="*/ 68094 w 374515"/>
                <a:gd name="connsiteY7" fmla="*/ 14714 h 39742"/>
                <a:gd name="connsiteX8" fmla="*/ 53502 w 374515"/>
                <a:gd name="connsiteY8" fmla="*/ 19578 h 39742"/>
                <a:gd name="connsiteX9" fmla="*/ 34047 w 374515"/>
                <a:gd name="connsiteY9" fmla="*/ 24442 h 39742"/>
                <a:gd name="connsiteX10" fmla="*/ 4864 w 374515"/>
                <a:gd name="connsiteY10" fmla="*/ 34169 h 39742"/>
                <a:gd name="connsiteX11" fmla="*/ 214008 w 374515"/>
                <a:gd name="connsiteY11" fmla="*/ 34169 h 39742"/>
                <a:gd name="connsiteX12" fmla="*/ 199417 w 374515"/>
                <a:gd name="connsiteY12" fmla="*/ 29305 h 39742"/>
                <a:gd name="connsiteX13" fmla="*/ 58366 w 374515"/>
                <a:gd name="connsiteY13" fmla="*/ 29305 h 39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4515" h="39742">
                  <a:moveTo>
                    <a:pt x="0" y="34169"/>
                  </a:moveTo>
                  <a:cubicBezTo>
                    <a:pt x="110004" y="15834"/>
                    <a:pt x="-12576" y="34827"/>
                    <a:pt x="262647" y="24442"/>
                  </a:cubicBezTo>
                  <a:cubicBezTo>
                    <a:pt x="270908" y="24130"/>
                    <a:pt x="278772" y="20671"/>
                    <a:pt x="286966" y="19578"/>
                  </a:cubicBezTo>
                  <a:cubicBezTo>
                    <a:pt x="303117" y="17424"/>
                    <a:pt x="319410" y="16513"/>
                    <a:pt x="335604" y="14714"/>
                  </a:cubicBezTo>
                  <a:cubicBezTo>
                    <a:pt x="348595" y="13270"/>
                    <a:pt x="361545" y="11471"/>
                    <a:pt x="374515" y="9850"/>
                  </a:cubicBezTo>
                  <a:cubicBezTo>
                    <a:pt x="369651" y="8229"/>
                    <a:pt x="365011" y="5622"/>
                    <a:pt x="359923" y="4986"/>
                  </a:cubicBezTo>
                  <a:cubicBezTo>
                    <a:pt x="284737" y="-4413"/>
                    <a:pt x="252089" y="1774"/>
                    <a:pt x="165370" y="4986"/>
                  </a:cubicBezTo>
                  <a:cubicBezTo>
                    <a:pt x="114280" y="17759"/>
                    <a:pt x="177549" y="3192"/>
                    <a:pt x="68094" y="14714"/>
                  </a:cubicBezTo>
                  <a:cubicBezTo>
                    <a:pt x="62995" y="15251"/>
                    <a:pt x="58432" y="18169"/>
                    <a:pt x="53502" y="19578"/>
                  </a:cubicBezTo>
                  <a:cubicBezTo>
                    <a:pt x="47075" y="21414"/>
                    <a:pt x="40450" y="22521"/>
                    <a:pt x="34047" y="24442"/>
                  </a:cubicBezTo>
                  <a:cubicBezTo>
                    <a:pt x="24226" y="27388"/>
                    <a:pt x="4864" y="34169"/>
                    <a:pt x="4864" y="34169"/>
                  </a:cubicBezTo>
                  <a:cubicBezTo>
                    <a:pt x="96775" y="39914"/>
                    <a:pt x="106647" y="43116"/>
                    <a:pt x="214008" y="34169"/>
                  </a:cubicBezTo>
                  <a:cubicBezTo>
                    <a:pt x="219117" y="33743"/>
                    <a:pt x="204541" y="29465"/>
                    <a:pt x="199417" y="29305"/>
                  </a:cubicBezTo>
                  <a:cubicBezTo>
                    <a:pt x="152423" y="27836"/>
                    <a:pt x="105383" y="29305"/>
                    <a:pt x="58366" y="29305"/>
                  </a:cubicBezTo>
                </a:path>
              </a:pathLst>
            </a:custGeom>
            <a:solidFill>
              <a:srgbClr val="F6F3EA"/>
            </a:solidFill>
            <a:ln>
              <a:solidFill>
                <a:srgbClr val="EDEC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1" name="Полилиния 240"/>
            <p:cNvSpPr/>
            <p:nvPr/>
          </p:nvSpPr>
          <p:spPr>
            <a:xfrm>
              <a:off x="8078821" y="3302540"/>
              <a:ext cx="340468" cy="87549"/>
            </a:xfrm>
            <a:custGeom>
              <a:avLst/>
              <a:gdLst>
                <a:gd name="connsiteX0" fmla="*/ 0 w 340468"/>
                <a:gd name="connsiteY0" fmla="*/ 0 h 87549"/>
                <a:gd name="connsiteX1" fmla="*/ 24319 w 340468"/>
                <a:gd name="connsiteY1" fmla="*/ 4864 h 87549"/>
                <a:gd name="connsiteX2" fmla="*/ 53502 w 340468"/>
                <a:gd name="connsiteY2" fmla="*/ 14592 h 87549"/>
                <a:gd name="connsiteX3" fmla="*/ 82685 w 340468"/>
                <a:gd name="connsiteY3" fmla="*/ 24320 h 87549"/>
                <a:gd name="connsiteX4" fmla="*/ 97277 w 340468"/>
                <a:gd name="connsiteY4" fmla="*/ 29183 h 87549"/>
                <a:gd name="connsiteX5" fmla="*/ 184826 w 340468"/>
                <a:gd name="connsiteY5" fmla="*/ 43775 h 87549"/>
                <a:gd name="connsiteX6" fmla="*/ 282102 w 340468"/>
                <a:gd name="connsiteY6" fmla="*/ 63230 h 87549"/>
                <a:gd name="connsiteX7" fmla="*/ 311285 w 340468"/>
                <a:gd name="connsiteY7" fmla="*/ 72958 h 87549"/>
                <a:gd name="connsiteX8" fmla="*/ 325877 w 340468"/>
                <a:gd name="connsiteY8" fmla="*/ 77822 h 87549"/>
                <a:gd name="connsiteX9" fmla="*/ 311285 w 340468"/>
                <a:gd name="connsiteY9" fmla="*/ 72958 h 87549"/>
                <a:gd name="connsiteX10" fmla="*/ 296694 w 340468"/>
                <a:gd name="connsiteY10" fmla="*/ 63230 h 87549"/>
                <a:gd name="connsiteX11" fmla="*/ 267511 w 340468"/>
                <a:gd name="connsiteY11" fmla="*/ 53503 h 87549"/>
                <a:gd name="connsiteX12" fmla="*/ 223736 w 340468"/>
                <a:gd name="connsiteY12" fmla="*/ 34047 h 87549"/>
                <a:gd name="connsiteX13" fmla="*/ 194553 w 340468"/>
                <a:gd name="connsiteY13" fmla="*/ 24320 h 87549"/>
                <a:gd name="connsiteX14" fmla="*/ 121596 w 340468"/>
                <a:gd name="connsiteY14" fmla="*/ 19456 h 87549"/>
                <a:gd name="connsiteX15" fmla="*/ 58366 w 340468"/>
                <a:gd name="connsiteY15" fmla="*/ 14592 h 87549"/>
                <a:gd name="connsiteX16" fmla="*/ 38911 w 340468"/>
                <a:gd name="connsiteY16" fmla="*/ 9728 h 87549"/>
                <a:gd name="connsiteX17" fmla="*/ 14592 w 340468"/>
                <a:gd name="connsiteY17" fmla="*/ 4864 h 87549"/>
                <a:gd name="connsiteX18" fmla="*/ 29183 w 340468"/>
                <a:gd name="connsiteY18" fmla="*/ 0 h 87549"/>
                <a:gd name="connsiteX19" fmla="*/ 92413 w 340468"/>
                <a:gd name="connsiteY19" fmla="*/ 9728 h 87549"/>
                <a:gd name="connsiteX20" fmla="*/ 136188 w 340468"/>
                <a:gd name="connsiteY20" fmla="*/ 14592 h 87549"/>
                <a:gd name="connsiteX21" fmla="*/ 155643 w 340468"/>
                <a:gd name="connsiteY21" fmla="*/ 19456 h 87549"/>
                <a:gd name="connsiteX22" fmla="*/ 189690 w 340468"/>
                <a:gd name="connsiteY22" fmla="*/ 29183 h 87549"/>
                <a:gd name="connsiteX23" fmla="*/ 233464 w 340468"/>
                <a:gd name="connsiteY23" fmla="*/ 38911 h 87549"/>
                <a:gd name="connsiteX24" fmla="*/ 248056 w 340468"/>
                <a:gd name="connsiteY24" fmla="*/ 43775 h 87549"/>
                <a:gd name="connsiteX25" fmla="*/ 272375 w 340468"/>
                <a:gd name="connsiteY25" fmla="*/ 48639 h 87549"/>
                <a:gd name="connsiteX26" fmla="*/ 301558 w 340468"/>
                <a:gd name="connsiteY26" fmla="*/ 58366 h 87549"/>
                <a:gd name="connsiteX27" fmla="*/ 340468 w 340468"/>
                <a:gd name="connsiteY27" fmla="*/ 87549 h 87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40468" h="87549">
                  <a:moveTo>
                    <a:pt x="0" y="0"/>
                  </a:moveTo>
                  <a:cubicBezTo>
                    <a:pt x="8106" y="1621"/>
                    <a:pt x="16343" y="2689"/>
                    <a:pt x="24319" y="4864"/>
                  </a:cubicBezTo>
                  <a:cubicBezTo>
                    <a:pt x="34212" y="7562"/>
                    <a:pt x="43774" y="11349"/>
                    <a:pt x="53502" y="14592"/>
                  </a:cubicBezTo>
                  <a:lnTo>
                    <a:pt x="82685" y="24320"/>
                  </a:lnTo>
                  <a:cubicBezTo>
                    <a:pt x="87549" y="25941"/>
                    <a:pt x="92303" y="27939"/>
                    <a:pt x="97277" y="29183"/>
                  </a:cubicBezTo>
                  <a:cubicBezTo>
                    <a:pt x="145199" y="41164"/>
                    <a:pt x="88769" y="27765"/>
                    <a:pt x="184826" y="43775"/>
                  </a:cubicBezTo>
                  <a:cubicBezTo>
                    <a:pt x="213551" y="48563"/>
                    <a:pt x="253087" y="53558"/>
                    <a:pt x="282102" y="63230"/>
                  </a:cubicBezTo>
                  <a:lnTo>
                    <a:pt x="311285" y="72958"/>
                  </a:lnTo>
                  <a:lnTo>
                    <a:pt x="325877" y="77822"/>
                  </a:lnTo>
                  <a:lnTo>
                    <a:pt x="311285" y="72958"/>
                  </a:lnTo>
                  <a:cubicBezTo>
                    <a:pt x="306421" y="69715"/>
                    <a:pt x="302036" y="65604"/>
                    <a:pt x="296694" y="63230"/>
                  </a:cubicBezTo>
                  <a:cubicBezTo>
                    <a:pt x="287324" y="59066"/>
                    <a:pt x="267511" y="53503"/>
                    <a:pt x="267511" y="53503"/>
                  </a:cubicBezTo>
                  <a:cubicBezTo>
                    <a:pt x="244387" y="38087"/>
                    <a:pt x="258465" y="45624"/>
                    <a:pt x="223736" y="34047"/>
                  </a:cubicBezTo>
                  <a:cubicBezTo>
                    <a:pt x="223729" y="34045"/>
                    <a:pt x="194560" y="24320"/>
                    <a:pt x="194553" y="24320"/>
                  </a:cubicBezTo>
                  <a:lnTo>
                    <a:pt x="121596" y="19456"/>
                  </a:lnTo>
                  <a:lnTo>
                    <a:pt x="58366" y="14592"/>
                  </a:lnTo>
                  <a:cubicBezTo>
                    <a:pt x="51881" y="12971"/>
                    <a:pt x="45436" y="11178"/>
                    <a:pt x="38911" y="9728"/>
                  </a:cubicBezTo>
                  <a:cubicBezTo>
                    <a:pt x="30841" y="7935"/>
                    <a:pt x="20438" y="10710"/>
                    <a:pt x="14592" y="4864"/>
                  </a:cubicBezTo>
                  <a:cubicBezTo>
                    <a:pt x="10967" y="1239"/>
                    <a:pt x="24319" y="1621"/>
                    <a:pt x="29183" y="0"/>
                  </a:cubicBezTo>
                  <a:cubicBezTo>
                    <a:pt x="53523" y="4057"/>
                    <a:pt x="67379" y="6599"/>
                    <a:pt x="92413" y="9728"/>
                  </a:cubicBezTo>
                  <a:cubicBezTo>
                    <a:pt x="106981" y="11549"/>
                    <a:pt x="121596" y="12971"/>
                    <a:pt x="136188" y="14592"/>
                  </a:cubicBezTo>
                  <a:cubicBezTo>
                    <a:pt x="142673" y="16213"/>
                    <a:pt x="149216" y="17619"/>
                    <a:pt x="155643" y="19456"/>
                  </a:cubicBezTo>
                  <a:cubicBezTo>
                    <a:pt x="184086" y="27583"/>
                    <a:pt x="155467" y="21579"/>
                    <a:pt x="189690" y="29183"/>
                  </a:cubicBezTo>
                  <a:cubicBezTo>
                    <a:pt x="212250" y="34196"/>
                    <a:pt x="212712" y="32982"/>
                    <a:pt x="233464" y="38911"/>
                  </a:cubicBezTo>
                  <a:cubicBezTo>
                    <a:pt x="238394" y="40320"/>
                    <a:pt x="243082" y="42531"/>
                    <a:pt x="248056" y="43775"/>
                  </a:cubicBezTo>
                  <a:cubicBezTo>
                    <a:pt x="256076" y="45780"/>
                    <a:pt x="264399" y="46464"/>
                    <a:pt x="272375" y="48639"/>
                  </a:cubicBezTo>
                  <a:cubicBezTo>
                    <a:pt x="282268" y="51337"/>
                    <a:pt x="301558" y="58366"/>
                    <a:pt x="301558" y="58366"/>
                  </a:cubicBezTo>
                  <a:cubicBezTo>
                    <a:pt x="334556" y="80366"/>
                    <a:pt x="322474" y="69555"/>
                    <a:pt x="340468" y="87549"/>
                  </a:cubicBezTo>
                </a:path>
              </a:pathLst>
            </a:custGeom>
            <a:noFill/>
            <a:ln>
              <a:solidFill>
                <a:srgbClr val="EDEC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5" name="Полилиния 244"/>
            <p:cNvSpPr/>
            <p:nvPr/>
          </p:nvSpPr>
          <p:spPr>
            <a:xfrm>
              <a:off x="6502940" y="3643009"/>
              <a:ext cx="393971" cy="345331"/>
            </a:xfrm>
            <a:custGeom>
              <a:avLst/>
              <a:gdLst>
                <a:gd name="connsiteX0" fmla="*/ 0 w 393971"/>
                <a:gd name="connsiteY0" fmla="*/ 0 h 345331"/>
                <a:gd name="connsiteX1" fmla="*/ 24320 w 393971"/>
                <a:gd name="connsiteY1" fmla="*/ 14591 h 345331"/>
                <a:gd name="connsiteX2" fmla="*/ 38911 w 393971"/>
                <a:gd name="connsiteY2" fmla="*/ 29182 h 345331"/>
                <a:gd name="connsiteX3" fmla="*/ 53503 w 393971"/>
                <a:gd name="connsiteY3" fmla="*/ 38910 h 345331"/>
                <a:gd name="connsiteX4" fmla="*/ 77822 w 393971"/>
                <a:gd name="connsiteY4" fmla="*/ 63229 h 345331"/>
                <a:gd name="connsiteX5" fmla="*/ 107005 w 393971"/>
                <a:gd name="connsiteY5" fmla="*/ 87548 h 345331"/>
                <a:gd name="connsiteX6" fmla="*/ 131324 w 393971"/>
                <a:gd name="connsiteY6" fmla="*/ 111868 h 345331"/>
                <a:gd name="connsiteX7" fmla="*/ 160507 w 393971"/>
                <a:gd name="connsiteY7" fmla="*/ 131323 h 345331"/>
                <a:gd name="connsiteX8" fmla="*/ 170234 w 393971"/>
                <a:gd name="connsiteY8" fmla="*/ 145914 h 345331"/>
                <a:gd name="connsiteX9" fmla="*/ 199417 w 393971"/>
                <a:gd name="connsiteY9" fmla="*/ 165370 h 345331"/>
                <a:gd name="connsiteX10" fmla="*/ 228600 w 393971"/>
                <a:gd name="connsiteY10" fmla="*/ 184825 h 345331"/>
                <a:gd name="connsiteX11" fmla="*/ 243192 w 393971"/>
                <a:gd name="connsiteY11" fmla="*/ 194553 h 345331"/>
                <a:gd name="connsiteX12" fmla="*/ 267511 w 393971"/>
                <a:gd name="connsiteY12" fmla="*/ 223736 h 345331"/>
                <a:gd name="connsiteX13" fmla="*/ 282103 w 393971"/>
                <a:gd name="connsiteY13" fmla="*/ 238327 h 345331"/>
                <a:gd name="connsiteX14" fmla="*/ 291830 w 393971"/>
                <a:gd name="connsiteY14" fmla="*/ 252919 h 345331"/>
                <a:gd name="connsiteX15" fmla="*/ 321013 w 393971"/>
                <a:gd name="connsiteY15" fmla="*/ 272374 h 345331"/>
                <a:gd name="connsiteX16" fmla="*/ 345332 w 393971"/>
                <a:gd name="connsiteY16" fmla="*/ 296693 h 345331"/>
                <a:gd name="connsiteX17" fmla="*/ 369651 w 393971"/>
                <a:gd name="connsiteY17" fmla="*/ 325876 h 345331"/>
                <a:gd name="connsiteX18" fmla="*/ 384243 w 393971"/>
                <a:gd name="connsiteY18" fmla="*/ 335604 h 345331"/>
                <a:gd name="connsiteX19" fmla="*/ 393971 w 393971"/>
                <a:gd name="connsiteY19" fmla="*/ 345331 h 345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3971" h="345331">
                  <a:moveTo>
                    <a:pt x="0" y="0"/>
                  </a:moveTo>
                  <a:cubicBezTo>
                    <a:pt x="8107" y="4864"/>
                    <a:pt x="16757" y="8919"/>
                    <a:pt x="24320" y="14591"/>
                  </a:cubicBezTo>
                  <a:cubicBezTo>
                    <a:pt x="29823" y="18718"/>
                    <a:pt x="33627" y="24779"/>
                    <a:pt x="38911" y="29182"/>
                  </a:cubicBezTo>
                  <a:cubicBezTo>
                    <a:pt x="43402" y="32924"/>
                    <a:pt x="48639" y="35667"/>
                    <a:pt x="53503" y="38910"/>
                  </a:cubicBezTo>
                  <a:cubicBezTo>
                    <a:pt x="71337" y="65664"/>
                    <a:pt x="53501" y="42962"/>
                    <a:pt x="77822" y="63229"/>
                  </a:cubicBezTo>
                  <a:cubicBezTo>
                    <a:pt x="115272" y="94437"/>
                    <a:pt x="70776" y="63398"/>
                    <a:pt x="107005" y="87548"/>
                  </a:cubicBezTo>
                  <a:cubicBezTo>
                    <a:pt x="124837" y="114299"/>
                    <a:pt x="107006" y="91603"/>
                    <a:pt x="131324" y="111868"/>
                  </a:cubicBezTo>
                  <a:cubicBezTo>
                    <a:pt x="155613" y="132109"/>
                    <a:pt x="134863" y="122775"/>
                    <a:pt x="160507" y="131323"/>
                  </a:cubicBezTo>
                  <a:cubicBezTo>
                    <a:pt x="163749" y="136187"/>
                    <a:pt x="165835" y="142065"/>
                    <a:pt x="170234" y="145914"/>
                  </a:cubicBezTo>
                  <a:cubicBezTo>
                    <a:pt x="179033" y="153613"/>
                    <a:pt x="189689" y="158885"/>
                    <a:pt x="199417" y="165370"/>
                  </a:cubicBezTo>
                  <a:lnTo>
                    <a:pt x="228600" y="184825"/>
                  </a:lnTo>
                  <a:cubicBezTo>
                    <a:pt x="233464" y="188068"/>
                    <a:pt x="239058" y="190419"/>
                    <a:pt x="243192" y="194553"/>
                  </a:cubicBezTo>
                  <a:cubicBezTo>
                    <a:pt x="285828" y="237189"/>
                    <a:pt x="233646" y="183099"/>
                    <a:pt x="267511" y="223736"/>
                  </a:cubicBezTo>
                  <a:cubicBezTo>
                    <a:pt x="271915" y="229020"/>
                    <a:pt x="277700" y="233043"/>
                    <a:pt x="282103" y="238327"/>
                  </a:cubicBezTo>
                  <a:cubicBezTo>
                    <a:pt x="285845" y="242818"/>
                    <a:pt x="287431" y="249070"/>
                    <a:pt x="291830" y="252919"/>
                  </a:cubicBezTo>
                  <a:cubicBezTo>
                    <a:pt x="300628" y="260618"/>
                    <a:pt x="321013" y="272374"/>
                    <a:pt x="321013" y="272374"/>
                  </a:cubicBezTo>
                  <a:cubicBezTo>
                    <a:pt x="338848" y="299124"/>
                    <a:pt x="321013" y="276427"/>
                    <a:pt x="345332" y="296693"/>
                  </a:cubicBezTo>
                  <a:cubicBezTo>
                    <a:pt x="393155" y="336547"/>
                    <a:pt x="331382" y="287607"/>
                    <a:pt x="369651" y="325876"/>
                  </a:cubicBezTo>
                  <a:cubicBezTo>
                    <a:pt x="373785" y="330010"/>
                    <a:pt x="379678" y="331952"/>
                    <a:pt x="384243" y="335604"/>
                  </a:cubicBezTo>
                  <a:cubicBezTo>
                    <a:pt x="387824" y="338469"/>
                    <a:pt x="390728" y="342089"/>
                    <a:pt x="393971" y="345331"/>
                  </a:cubicBezTo>
                </a:path>
              </a:pathLst>
            </a:custGeom>
            <a:noFill/>
            <a:ln>
              <a:solidFill>
                <a:srgbClr val="EDEC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6" name="Полилиния 245"/>
            <p:cNvSpPr/>
            <p:nvPr/>
          </p:nvSpPr>
          <p:spPr>
            <a:xfrm>
              <a:off x="8017759" y="3061494"/>
              <a:ext cx="45719" cy="237714"/>
            </a:xfrm>
            <a:custGeom>
              <a:avLst/>
              <a:gdLst>
                <a:gd name="connsiteX0" fmla="*/ 96 w 53598"/>
                <a:gd name="connsiteY0" fmla="*/ 5319 h 258238"/>
                <a:gd name="connsiteX1" fmla="*/ 9824 w 53598"/>
                <a:gd name="connsiteY1" fmla="*/ 88004 h 258238"/>
                <a:gd name="connsiteX2" fmla="*/ 14688 w 53598"/>
                <a:gd name="connsiteY2" fmla="*/ 136642 h 258238"/>
                <a:gd name="connsiteX3" fmla="*/ 24415 w 53598"/>
                <a:gd name="connsiteY3" fmla="*/ 199872 h 258238"/>
                <a:gd name="connsiteX4" fmla="*/ 34143 w 53598"/>
                <a:gd name="connsiteY4" fmla="*/ 229055 h 258238"/>
                <a:gd name="connsiteX5" fmla="*/ 39007 w 53598"/>
                <a:gd name="connsiteY5" fmla="*/ 243647 h 258238"/>
                <a:gd name="connsiteX6" fmla="*/ 48734 w 53598"/>
                <a:gd name="connsiteY6" fmla="*/ 258238 h 258238"/>
                <a:gd name="connsiteX7" fmla="*/ 53598 w 53598"/>
                <a:gd name="connsiteY7" fmla="*/ 243647 h 258238"/>
                <a:gd name="connsiteX8" fmla="*/ 48734 w 53598"/>
                <a:gd name="connsiteY8" fmla="*/ 229055 h 258238"/>
                <a:gd name="connsiteX9" fmla="*/ 43871 w 53598"/>
                <a:gd name="connsiteY9" fmla="*/ 199872 h 258238"/>
                <a:gd name="connsiteX10" fmla="*/ 34143 w 53598"/>
                <a:gd name="connsiteY10" fmla="*/ 122051 h 258238"/>
                <a:gd name="connsiteX11" fmla="*/ 19551 w 53598"/>
                <a:gd name="connsiteY11" fmla="*/ 73413 h 258238"/>
                <a:gd name="connsiteX12" fmla="*/ 14688 w 53598"/>
                <a:gd name="connsiteY12" fmla="*/ 58821 h 258238"/>
                <a:gd name="connsiteX13" fmla="*/ 4960 w 53598"/>
                <a:gd name="connsiteY13" fmla="*/ 10183 h 258238"/>
                <a:gd name="connsiteX14" fmla="*/ 96 w 53598"/>
                <a:gd name="connsiteY14" fmla="*/ 5319 h 25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598" h="258238">
                  <a:moveTo>
                    <a:pt x="96" y="5319"/>
                  </a:moveTo>
                  <a:cubicBezTo>
                    <a:pt x="907" y="18289"/>
                    <a:pt x="5619" y="48061"/>
                    <a:pt x="9824" y="88004"/>
                  </a:cubicBezTo>
                  <a:cubicBezTo>
                    <a:pt x="11530" y="104208"/>
                    <a:pt x="12784" y="120460"/>
                    <a:pt x="14688" y="136642"/>
                  </a:cubicBezTo>
                  <a:cubicBezTo>
                    <a:pt x="15375" y="142480"/>
                    <a:pt x="22458" y="192046"/>
                    <a:pt x="24415" y="199872"/>
                  </a:cubicBezTo>
                  <a:cubicBezTo>
                    <a:pt x="26902" y="209820"/>
                    <a:pt x="30900" y="219327"/>
                    <a:pt x="34143" y="229055"/>
                  </a:cubicBezTo>
                  <a:cubicBezTo>
                    <a:pt x="35764" y="233919"/>
                    <a:pt x="36163" y="239381"/>
                    <a:pt x="39007" y="243647"/>
                  </a:cubicBezTo>
                  <a:lnTo>
                    <a:pt x="48734" y="258238"/>
                  </a:lnTo>
                  <a:cubicBezTo>
                    <a:pt x="50355" y="253374"/>
                    <a:pt x="53598" y="248774"/>
                    <a:pt x="53598" y="243647"/>
                  </a:cubicBezTo>
                  <a:cubicBezTo>
                    <a:pt x="53598" y="238520"/>
                    <a:pt x="49846" y="234060"/>
                    <a:pt x="48734" y="229055"/>
                  </a:cubicBezTo>
                  <a:cubicBezTo>
                    <a:pt x="46595" y="219428"/>
                    <a:pt x="45023" y="209666"/>
                    <a:pt x="43871" y="199872"/>
                  </a:cubicBezTo>
                  <a:cubicBezTo>
                    <a:pt x="37020" y="141638"/>
                    <a:pt x="43091" y="162314"/>
                    <a:pt x="34143" y="122051"/>
                  </a:cubicBezTo>
                  <a:cubicBezTo>
                    <a:pt x="29242" y="99996"/>
                    <a:pt x="27635" y="97667"/>
                    <a:pt x="19551" y="73413"/>
                  </a:cubicBezTo>
                  <a:cubicBezTo>
                    <a:pt x="17930" y="68549"/>
                    <a:pt x="15531" y="63878"/>
                    <a:pt x="14688" y="58821"/>
                  </a:cubicBezTo>
                  <a:cubicBezTo>
                    <a:pt x="12293" y="44452"/>
                    <a:pt x="9797" y="24695"/>
                    <a:pt x="4960" y="10183"/>
                  </a:cubicBezTo>
                  <a:cubicBezTo>
                    <a:pt x="3814" y="6744"/>
                    <a:pt x="-715" y="-7651"/>
                    <a:pt x="96" y="5319"/>
                  </a:cubicBezTo>
                  <a:close/>
                </a:path>
              </a:pathLst>
            </a:custGeom>
            <a:ln>
              <a:solidFill>
                <a:srgbClr val="FF9F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7" name="Полилиния 246"/>
            <p:cNvSpPr/>
            <p:nvPr/>
          </p:nvSpPr>
          <p:spPr>
            <a:xfrm>
              <a:off x="7736892" y="2638698"/>
              <a:ext cx="70965" cy="85842"/>
            </a:xfrm>
            <a:custGeom>
              <a:avLst/>
              <a:gdLst>
                <a:gd name="connsiteX0" fmla="*/ 70965 w 70965"/>
                <a:gd name="connsiteY0" fmla="*/ 0 h 85842"/>
                <a:gd name="connsiteX1" fmla="*/ 52304 w 70965"/>
                <a:gd name="connsiteY1" fmla="*/ 3732 h 85842"/>
                <a:gd name="connsiteX2" fmla="*/ 37375 w 70965"/>
                <a:gd name="connsiteY2" fmla="*/ 22393 h 85842"/>
                <a:gd name="connsiteX3" fmla="*/ 29910 w 70965"/>
                <a:gd name="connsiteY3" fmla="*/ 29858 h 85842"/>
                <a:gd name="connsiteX4" fmla="*/ 14981 w 70965"/>
                <a:gd name="connsiteY4" fmla="*/ 48519 h 85842"/>
                <a:gd name="connsiteX5" fmla="*/ 3784 w 70965"/>
                <a:gd name="connsiteY5" fmla="*/ 67180 h 85842"/>
                <a:gd name="connsiteX6" fmla="*/ 52 w 70965"/>
                <a:gd name="connsiteY6" fmla="*/ 85842 h 8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965" h="85842">
                  <a:moveTo>
                    <a:pt x="70965" y="0"/>
                  </a:moveTo>
                  <a:cubicBezTo>
                    <a:pt x="64745" y="1244"/>
                    <a:pt x="58135" y="1233"/>
                    <a:pt x="52304" y="3732"/>
                  </a:cubicBezTo>
                  <a:cubicBezTo>
                    <a:pt x="46818" y="6083"/>
                    <a:pt x="40226" y="18830"/>
                    <a:pt x="37375" y="22393"/>
                  </a:cubicBezTo>
                  <a:cubicBezTo>
                    <a:pt x="35177" y="25141"/>
                    <a:pt x="32108" y="27110"/>
                    <a:pt x="29910" y="29858"/>
                  </a:cubicBezTo>
                  <a:cubicBezTo>
                    <a:pt x="11082" y="53394"/>
                    <a:pt x="33001" y="30501"/>
                    <a:pt x="14981" y="48519"/>
                  </a:cubicBezTo>
                  <a:cubicBezTo>
                    <a:pt x="4409" y="80239"/>
                    <a:pt x="19154" y="41564"/>
                    <a:pt x="3784" y="67180"/>
                  </a:cubicBezTo>
                  <a:cubicBezTo>
                    <a:pt x="-735" y="74711"/>
                    <a:pt x="52" y="78255"/>
                    <a:pt x="52" y="85842"/>
                  </a:cubicBezTo>
                </a:path>
              </a:pathLst>
            </a:custGeom>
            <a:noFill/>
            <a:ln>
              <a:solidFill>
                <a:srgbClr val="FFA2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9" name="Полилиния 248"/>
            <p:cNvSpPr/>
            <p:nvPr/>
          </p:nvSpPr>
          <p:spPr>
            <a:xfrm>
              <a:off x="7688424" y="2773058"/>
              <a:ext cx="22394" cy="108235"/>
            </a:xfrm>
            <a:custGeom>
              <a:avLst/>
              <a:gdLst>
                <a:gd name="connsiteX0" fmla="*/ 22394 w 22394"/>
                <a:gd name="connsiteY0" fmla="*/ 0 h 108235"/>
                <a:gd name="connsiteX1" fmla="*/ 18662 w 22394"/>
                <a:gd name="connsiteY1" fmla="*/ 18661 h 108235"/>
                <a:gd name="connsiteX2" fmla="*/ 11197 w 22394"/>
                <a:gd name="connsiteY2" fmla="*/ 26126 h 108235"/>
                <a:gd name="connsiteX3" fmla="*/ 7465 w 22394"/>
                <a:gd name="connsiteY3" fmla="*/ 44787 h 108235"/>
                <a:gd name="connsiteX4" fmla="*/ 0 w 22394"/>
                <a:gd name="connsiteY4" fmla="*/ 82109 h 108235"/>
                <a:gd name="connsiteX5" fmla="*/ 3733 w 22394"/>
                <a:gd name="connsiteY5" fmla="*/ 108235 h 10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94" h="108235">
                  <a:moveTo>
                    <a:pt x="22394" y="0"/>
                  </a:moveTo>
                  <a:cubicBezTo>
                    <a:pt x="21150" y="6220"/>
                    <a:pt x="21161" y="12830"/>
                    <a:pt x="18662" y="18661"/>
                  </a:cubicBezTo>
                  <a:cubicBezTo>
                    <a:pt x="17276" y="21895"/>
                    <a:pt x="12583" y="22892"/>
                    <a:pt x="11197" y="26126"/>
                  </a:cubicBezTo>
                  <a:cubicBezTo>
                    <a:pt x="8698" y="31957"/>
                    <a:pt x="8508" y="38530"/>
                    <a:pt x="7465" y="44787"/>
                  </a:cubicBezTo>
                  <a:cubicBezTo>
                    <a:pt x="1748" y="79093"/>
                    <a:pt x="7155" y="60651"/>
                    <a:pt x="0" y="82109"/>
                  </a:cubicBezTo>
                  <a:lnTo>
                    <a:pt x="3733" y="108235"/>
                  </a:lnTo>
                </a:path>
              </a:pathLst>
            </a:custGeom>
            <a:noFill/>
            <a:ln>
              <a:solidFill>
                <a:srgbClr val="FFA2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2" name="Прямая соединительная линия 251"/>
            <p:cNvCxnSpPr/>
            <p:nvPr/>
          </p:nvCxnSpPr>
          <p:spPr>
            <a:xfrm>
              <a:off x="8296780" y="3818087"/>
              <a:ext cx="111968" cy="664339"/>
            </a:xfrm>
            <a:prstGeom prst="line">
              <a:avLst/>
            </a:prstGeom>
            <a:ln w="28575">
              <a:solidFill>
                <a:srgbClr val="EDEC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Прямая соединительная линия 253"/>
            <p:cNvCxnSpPr/>
            <p:nvPr/>
          </p:nvCxnSpPr>
          <p:spPr>
            <a:xfrm flipH="1">
              <a:off x="6941978" y="3512042"/>
              <a:ext cx="287380" cy="481460"/>
            </a:xfrm>
            <a:prstGeom prst="line">
              <a:avLst/>
            </a:prstGeom>
            <a:ln>
              <a:solidFill>
                <a:srgbClr val="EDEC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>
              <a:endCxn id="19" idx="2"/>
            </p:cNvCxnSpPr>
            <p:nvPr/>
          </p:nvCxnSpPr>
          <p:spPr>
            <a:xfrm flipH="1">
              <a:off x="7318932" y="4023360"/>
              <a:ext cx="93306" cy="459066"/>
            </a:xfrm>
            <a:prstGeom prst="line">
              <a:avLst/>
            </a:prstGeom>
            <a:ln w="38100">
              <a:solidFill>
                <a:srgbClr val="EDEC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6292565" y="3881535"/>
              <a:ext cx="541175" cy="608356"/>
            </a:xfrm>
            <a:prstGeom prst="line">
              <a:avLst/>
            </a:prstGeom>
            <a:ln>
              <a:solidFill>
                <a:srgbClr val="EDEC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6520232" y="3635207"/>
              <a:ext cx="410547" cy="358295"/>
            </a:xfrm>
            <a:prstGeom prst="line">
              <a:avLst/>
            </a:prstGeom>
            <a:ln>
              <a:solidFill>
                <a:srgbClr val="EDEC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8300513" y="3829283"/>
              <a:ext cx="287383" cy="324706"/>
            </a:xfrm>
            <a:prstGeom prst="line">
              <a:avLst/>
            </a:prstGeom>
            <a:ln>
              <a:solidFill>
                <a:srgbClr val="EDEC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8561770" y="3534436"/>
              <a:ext cx="332170" cy="453904"/>
            </a:xfrm>
            <a:prstGeom prst="line">
              <a:avLst/>
            </a:prstGeom>
            <a:ln>
              <a:solidFill>
                <a:srgbClr val="EDEC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Прямая соединительная линия 195"/>
            <p:cNvCxnSpPr/>
            <p:nvPr/>
          </p:nvCxnSpPr>
          <p:spPr>
            <a:xfrm flipH="1">
              <a:off x="8453535" y="4165185"/>
              <a:ext cx="149289" cy="317241"/>
            </a:xfrm>
            <a:prstGeom prst="line">
              <a:avLst/>
            </a:prstGeom>
            <a:ln>
              <a:solidFill>
                <a:srgbClr val="EDEC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Дуга 197"/>
            <p:cNvSpPr/>
            <p:nvPr/>
          </p:nvSpPr>
          <p:spPr>
            <a:xfrm rot="2403925">
              <a:off x="7686191" y="2559433"/>
              <a:ext cx="391661" cy="535318"/>
            </a:xfrm>
            <a:prstGeom prst="arc">
              <a:avLst>
                <a:gd name="adj1" fmla="val 12685052"/>
                <a:gd name="adj2" fmla="val 20400050"/>
              </a:avLst>
            </a:prstGeom>
            <a:ln w="38100">
              <a:solidFill>
                <a:srgbClr val="E2DB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434" y="750013"/>
            <a:ext cx="938865" cy="854956"/>
          </a:xfrm>
          <a:prstGeom prst="rect">
            <a:avLst/>
          </a:prstGeom>
        </p:spPr>
      </p:pic>
      <p:sp>
        <p:nvSpPr>
          <p:cNvPr id="221" name="Google Shape;221;p19"/>
          <p:cNvSpPr txBox="1">
            <a:spLocks noGrp="1"/>
          </p:cNvSpPr>
          <p:nvPr>
            <p:ph type="ctrTitle"/>
          </p:nvPr>
        </p:nvSpPr>
        <p:spPr>
          <a:xfrm>
            <a:off x="588537" y="1205962"/>
            <a:ext cx="20058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 smtClean="0"/>
              <a:t>04</a:t>
            </a:r>
            <a:endParaRPr sz="4800" dirty="0"/>
          </a:p>
        </p:txBody>
      </p:sp>
      <p:sp>
        <p:nvSpPr>
          <p:cNvPr id="18" name="Google Shape;205;p18"/>
          <p:cNvSpPr txBox="1">
            <a:spLocks/>
          </p:cNvSpPr>
          <p:nvPr/>
        </p:nvSpPr>
        <p:spPr>
          <a:xfrm>
            <a:off x="3762883" y="955490"/>
            <a:ext cx="3858000" cy="288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000" b="1" dirty="0" smtClean="0">
                <a:ln w="12700">
                  <a:solidFill>
                    <a:schemeClr val="bg2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ВЕЛИКИЕ МАТЕМАТИКИ</a:t>
            </a:r>
          </a:p>
        </p:txBody>
      </p:sp>
      <p:sp>
        <p:nvSpPr>
          <p:cNvPr id="4" name="Прямоугольник 3">
            <a:hlinkClick r:id="rId8" action="ppaction://hlinksldjump"/>
          </p:cNvPr>
          <p:cNvSpPr/>
          <p:nvPr/>
        </p:nvSpPr>
        <p:spPr>
          <a:xfrm>
            <a:off x="4174444" y="1545525"/>
            <a:ext cx="1240037" cy="30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Arial Black" panose="020B0A04020102020204" pitchFamily="34" charset="0"/>
              </a:rPr>
              <a:t>1 </a:t>
            </a:r>
            <a:r>
              <a:rPr lang="ru-RU" b="1" dirty="0" smtClean="0">
                <a:latin typeface="Arial Black" panose="020B0A04020102020204" pitchFamily="34" charset="0"/>
              </a:rPr>
              <a:t>СЛОВО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27" name="Прямоугольник 26">
            <a:hlinkClick r:id="rId9" action="ppaction://hlinksldjump"/>
          </p:cNvPr>
          <p:cNvSpPr/>
          <p:nvPr/>
        </p:nvSpPr>
        <p:spPr>
          <a:xfrm>
            <a:off x="4174444" y="2000301"/>
            <a:ext cx="1240037" cy="30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Arial Black" panose="020B0A04020102020204" pitchFamily="34" charset="0"/>
              </a:rPr>
              <a:t>2 </a:t>
            </a:r>
            <a:r>
              <a:rPr lang="ru-RU" b="1" dirty="0" smtClean="0">
                <a:latin typeface="Arial Black" panose="020B0A04020102020204" pitchFamily="34" charset="0"/>
              </a:rPr>
              <a:t>СЛОВО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28" name="Прямоугольник 27">
            <a:hlinkClick r:id="rId10" action="ppaction://hlinksldjump"/>
          </p:cNvPr>
          <p:cNvSpPr/>
          <p:nvPr/>
        </p:nvSpPr>
        <p:spPr>
          <a:xfrm>
            <a:off x="4173105" y="2462978"/>
            <a:ext cx="1241376" cy="30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Arial Black" panose="020B0A04020102020204" pitchFamily="34" charset="0"/>
              </a:rPr>
              <a:t>3 </a:t>
            </a:r>
            <a:r>
              <a:rPr lang="ru-RU" b="1" dirty="0" smtClean="0">
                <a:latin typeface="Arial Black" panose="020B0A04020102020204" pitchFamily="34" charset="0"/>
              </a:rPr>
              <a:t>СЛОВО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29" name="Прямоугольник 28">
            <a:hlinkClick r:id="rId11" action="ppaction://hlinksldjump"/>
          </p:cNvPr>
          <p:cNvSpPr/>
          <p:nvPr/>
        </p:nvSpPr>
        <p:spPr>
          <a:xfrm>
            <a:off x="4173427" y="2904382"/>
            <a:ext cx="1241054" cy="30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Arial Black" panose="020B0A04020102020204" pitchFamily="34" charset="0"/>
              </a:rPr>
              <a:t>4 </a:t>
            </a:r>
            <a:r>
              <a:rPr lang="ru-RU" b="1" dirty="0" smtClean="0">
                <a:latin typeface="Arial Black" panose="020B0A04020102020204" pitchFamily="34" charset="0"/>
              </a:rPr>
              <a:t>СЛОВО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30" name="Прямоугольник 29">
            <a:hlinkClick r:id="rId12" action="ppaction://hlinksldjump"/>
          </p:cNvPr>
          <p:cNvSpPr/>
          <p:nvPr/>
        </p:nvSpPr>
        <p:spPr>
          <a:xfrm>
            <a:off x="4173427" y="3362799"/>
            <a:ext cx="1241054" cy="30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 Black" panose="020B0A04020102020204" pitchFamily="34" charset="0"/>
              </a:rPr>
              <a:t>5</a:t>
            </a:r>
            <a:r>
              <a:rPr lang="en-US" b="1" dirty="0" smtClean="0"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latin typeface="Arial Black" panose="020B0A04020102020204" pitchFamily="34" charset="0"/>
              </a:rPr>
              <a:t>СЛОВО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31" name="Прямоугольник 30">
            <a:hlinkClick r:id="rId13" action="ppaction://hlinksldjump"/>
          </p:cNvPr>
          <p:cNvSpPr/>
          <p:nvPr/>
        </p:nvSpPr>
        <p:spPr>
          <a:xfrm>
            <a:off x="4173427" y="3797026"/>
            <a:ext cx="1241054" cy="30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 Black" panose="020B0A04020102020204" pitchFamily="34" charset="0"/>
              </a:rPr>
              <a:t>6</a:t>
            </a:r>
            <a:r>
              <a:rPr lang="en-US" b="1" dirty="0" smtClean="0"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latin typeface="Arial Black" panose="020B0A04020102020204" pitchFamily="34" charset="0"/>
              </a:rPr>
              <a:t>СЛОВО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222" name="Google Shape;222;p19"/>
          <p:cNvSpPr/>
          <p:nvPr/>
        </p:nvSpPr>
        <p:spPr>
          <a:xfrm>
            <a:off x="6190164" y="4482967"/>
            <a:ext cx="2823140" cy="857571"/>
          </a:xfrm>
          <a:custGeom>
            <a:avLst/>
            <a:gdLst/>
            <a:ahLst/>
            <a:cxnLst/>
            <a:rect l="l" t="t" r="r" b="b"/>
            <a:pathLst>
              <a:path w="29564" h="46535" extrusionOk="0">
                <a:moveTo>
                  <a:pt x="0" y="0"/>
                </a:moveTo>
                <a:lnTo>
                  <a:pt x="0" y="46534"/>
                </a:lnTo>
                <a:lnTo>
                  <a:pt x="29563" y="46534"/>
                </a:lnTo>
                <a:lnTo>
                  <a:pt x="2956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9" name="Рисунок 19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65585" y="478284"/>
            <a:ext cx="751652" cy="1722379"/>
          </a:xfrm>
          <a:prstGeom prst="rect">
            <a:avLst/>
          </a:prstGeom>
        </p:spPr>
      </p:pic>
      <p:cxnSp>
        <p:nvCxnSpPr>
          <p:cNvPr id="201" name="Прямая соединительная линия 200"/>
          <p:cNvCxnSpPr/>
          <p:nvPr/>
        </p:nvCxnSpPr>
        <p:spPr>
          <a:xfrm flipH="1">
            <a:off x="7736305" y="-68733"/>
            <a:ext cx="587" cy="666301"/>
          </a:xfrm>
          <a:prstGeom prst="line">
            <a:avLst/>
          </a:prstGeom>
          <a:ln w="28575">
            <a:solidFill>
              <a:srgbClr val="FFC9C3">
                <a:alpha val="9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hlinkClick r:id="rId15" action="ppaction://hlinksldjump"/>
          </p:cNvPr>
          <p:cNvSpPr/>
          <p:nvPr/>
        </p:nvSpPr>
        <p:spPr>
          <a:xfrm>
            <a:off x="5691883" y="4584649"/>
            <a:ext cx="1264144" cy="3934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В ТЕМЫ</a:t>
            </a:r>
            <a:endParaRPr lang="ru-RU" sz="16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 rot="20677208">
                <a:off x="5790593" y="2601355"/>
                <a:ext cx="143710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solidFill>
                                <a:srgbClr val="EDECD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rgbClr val="EDECDC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1800" i="1" smtClean="0">
                              <a:solidFill>
                                <a:srgbClr val="EDECD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0" smtClean="0">
                          <a:solidFill>
                            <a:srgbClr val="EDECDC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rgbClr val="EDECD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rgbClr val="EDECDC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rgbClr val="EDECD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0" smtClean="0">
                          <a:solidFill>
                            <a:srgbClr val="EDECD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rgbClr val="EDECD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rgbClr val="EDECDC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rgbClr val="EDECD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77208">
                <a:off x="5790593" y="2601355"/>
                <a:ext cx="1437107" cy="276999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5-конечная звезда 11"/>
          <p:cNvSpPr/>
          <p:nvPr/>
        </p:nvSpPr>
        <p:spPr>
          <a:xfrm rot="659155">
            <a:off x="6663629" y="2068994"/>
            <a:ext cx="301632" cy="256874"/>
          </a:xfrm>
          <a:prstGeom prst="star5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5-конечная звезда 44"/>
          <p:cNvSpPr/>
          <p:nvPr/>
        </p:nvSpPr>
        <p:spPr>
          <a:xfrm rot="659155">
            <a:off x="6462791" y="1765315"/>
            <a:ext cx="226742" cy="201563"/>
          </a:xfrm>
          <a:prstGeom prst="star5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5-конечная звезда 45"/>
          <p:cNvSpPr/>
          <p:nvPr/>
        </p:nvSpPr>
        <p:spPr>
          <a:xfrm rot="659155">
            <a:off x="5458421" y="2644828"/>
            <a:ext cx="226742" cy="201563"/>
          </a:xfrm>
          <a:prstGeom prst="star5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ackgroundRemoval t="5760" b="96661" l="10000" r="96889">
                        <a14:foregroundMark x1="63889" y1="13189" x2="21889" y2="39482"/>
                        <a14:foregroundMark x1="61778" y1="5843" x2="86556" y2="12771"/>
                        <a14:foregroundMark x1="32111" y1="42321" x2="32667" y2="71536"/>
                        <a14:foregroundMark x1="28889" y1="41569" x2="27222" y2="44407"/>
                        <a14:foregroundMark x1="42889" y1="69115" x2="22889" y2="85726"/>
                        <a14:foregroundMark x1="50444" y1="69950" x2="45556" y2="92237"/>
                        <a14:foregroundMark x1="29444" y1="62187" x2="26222" y2="68698"/>
                        <a14:foregroundMark x1="27222" y1="54508" x2="27222" y2="63022"/>
                        <a14:foregroundMark x1="79000" y1="69533" x2="96889" y2="86561"/>
                        <a14:foregroundMark x1="75778" y1="75960" x2="69889" y2="88982"/>
                        <a14:foregroundMark x1="66667" y1="80050" x2="56333" y2="90985"/>
                        <a14:foregroundMark x1="15333" y1="82053" x2="10556" y2="89816"/>
                        <a14:foregroundMark x1="23444" y1="86561" x2="22889" y2="96661"/>
                        <a14:foregroundMark x1="73111" y1="79633" x2="83333" y2="96244"/>
                      </a14:backgroundRemoval>
                    </a14:imgEffect>
                  </a14:imgLayer>
                </a14:imgProps>
              </a:ext>
            </a:extLst>
          </a:blip>
          <a:srcRect b="277"/>
          <a:stretch/>
        </p:blipFill>
        <p:spPr>
          <a:xfrm>
            <a:off x="7343592" y="2303275"/>
            <a:ext cx="992875" cy="131795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499191" y="2728468"/>
            <a:ext cx="85297" cy="1124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7356764" y="3278332"/>
            <a:ext cx="192231" cy="280554"/>
          </a:xfrm>
          <a:custGeom>
            <a:avLst/>
            <a:gdLst>
              <a:gd name="connsiteX0" fmla="*/ 129886 w 192231"/>
              <a:gd name="connsiteY0" fmla="*/ 0 h 280554"/>
              <a:gd name="connsiteX1" fmla="*/ 192231 w 192231"/>
              <a:gd name="connsiteY1" fmla="*/ 0 h 280554"/>
              <a:gd name="connsiteX2" fmla="*/ 166254 w 192231"/>
              <a:gd name="connsiteY2" fmla="*/ 140277 h 280554"/>
              <a:gd name="connsiteX3" fmla="*/ 150668 w 192231"/>
              <a:gd name="connsiteY3" fmla="*/ 171450 h 280554"/>
              <a:gd name="connsiteX4" fmla="*/ 145472 w 192231"/>
              <a:gd name="connsiteY4" fmla="*/ 187036 h 280554"/>
              <a:gd name="connsiteX5" fmla="*/ 140277 w 192231"/>
              <a:gd name="connsiteY5" fmla="*/ 228600 h 280554"/>
              <a:gd name="connsiteX6" fmla="*/ 135081 w 192231"/>
              <a:gd name="connsiteY6" fmla="*/ 275359 h 280554"/>
              <a:gd name="connsiteX7" fmla="*/ 0 w 192231"/>
              <a:gd name="connsiteY7" fmla="*/ 280554 h 280554"/>
              <a:gd name="connsiteX8" fmla="*/ 41563 w 192231"/>
              <a:gd name="connsiteY8" fmla="*/ 129886 h 280554"/>
              <a:gd name="connsiteX9" fmla="*/ 129886 w 192231"/>
              <a:gd name="connsiteY9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231" h="280554">
                <a:moveTo>
                  <a:pt x="129886" y="0"/>
                </a:moveTo>
                <a:lnTo>
                  <a:pt x="192231" y="0"/>
                </a:lnTo>
                <a:cubicBezTo>
                  <a:pt x="154204" y="76057"/>
                  <a:pt x="177605" y="15412"/>
                  <a:pt x="166254" y="140277"/>
                </a:cubicBezTo>
                <a:cubicBezTo>
                  <a:pt x="164803" y="156237"/>
                  <a:pt x="157576" y="157634"/>
                  <a:pt x="150668" y="171450"/>
                </a:cubicBezTo>
                <a:cubicBezTo>
                  <a:pt x="148219" y="176348"/>
                  <a:pt x="147204" y="181841"/>
                  <a:pt x="145472" y="187036"/>
                </a:cubicBezTo>
                <a:cubicBezTo>
                  <a:pt x="143740" y="200891"/>
                  <a:pt x="141908" y="214733"/>
                  <a:pt x="140277" y="228600"/>
                </a:cubicBezTo>
                <a:cubicBezTo>
                  <a:pt x="138445" y="244175"/>
                  <a:pt x="135081" y="275359"/>
                  <a:pt x="135081" y="275359"/>
                </a:cubicBezTo>
                <a:lnTo>
                  <a:pt x="0" y="280554"/>
                </a:lnTo>
                <a:lnTo>
                  <a:pt x="41563" y="129886"/>
                </a:lnTo>
                <a:lnTo>
                  <a:pt x="129886" y="0"/>
                </a:lnTo>
                <a:close/>
              </a:path>
            </a:pathLst>
          </a:custGeom>
          <a:solidFill>
            <a:srgbClr val="F6F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backgroundRemoval t="5071" b="96755" l="13151" r="93229">
                        <a14:foregroundMark x1="54427" y1="13793" x2="65365" y2="4462"/>
                        <a14:foregroundMark x1="51042" y1="86207" x2="85807" y2="84381"/>
                        <a14:foregroundMark x1="80469" y1="73225" x2="88932" y2="77485"/>
                        <a14:foregroundMark x1="78646" y1="71197" x2="85547" y2="74442"/>
                        <a14:foregroundMark x1="88932" y1="80122" x2="91276" y2="85396"/>
                        <a14:foregroundMark x1="59635" y1="4665" x2="70182" y2="4057"/>
                        <a14:backgroundMark x1="84766" y1="73834" x2="90365" y2="76471"/>
                        <a14:backgroundMark x1="89323" y1="77079" x2="92057" y2="81947"/>
                        <a14:backgroundMark x1="86979" y1="75254" x2="91667" y2="85598"/>
                        <a14:backgroundMark x1="78385" y1="69980" x2="85547" y2="72819"/>
                        <a14:backgroundMark x1="70182" y1="1420" x2="68750" y2="10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6961" y="1873649"/>
            <a:ext cx="1069583" cy="68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54376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>
        <p15:prstTrans prst="prestig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56" y="716922"/>
            <a:ext cx="938865" cy="853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4576" y="3600820"/>
            <a:ext cx="1563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Пефогор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8164" y="2592700"/>
            <a:ext cx="1563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  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Пефагор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8164" y="2024781"/>
            <a:ext cx="1569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Пифогор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4350" y="3096760"/>
            <a:ext cx="1569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 Пифагор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8684" y="4453737"/>
            <a:ext cx="2162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НЕ ВЕРНО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1431" y="4422959"/>
            <a:ext cx="171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47901"/>
                </a:solidFill>
                <a:latin typeface="+mn-lt"/>
              </a:rPr>
              <a:t>ВЕРНО</a:t>
            </a:r>
            <a:endParaRPr lang="ru-RU" sz="2800" b="1" dirty="0">
              <a:solidFill>
                <a:srgbClr val="34790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857" y="974402"/>
            <a:ext cx="1218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1</a:t>
            </a:r>
            <a:r>
              <a:rPr lang="ru-RU" sz="1600" b="1" i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 СЛОВО</a:t>
            </a:r>
            <a:endParaRPr lang="ru-RU" sz="1600" b="1" i="1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6935597" y="4176738"/>
            <a:ext cx="1501217" cy="49244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ДАЛЕЕ</a:t>
            </a:r>
            <a:endParaRPr lang="ru-RU" sz="16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5071" b="96755" l="13151" r="93229">
                        <a14:foregroundMark x1="54427" y1="13793" x2="65365" y2="4462"/>
                        <a14:foregroundMark x1="51042" y1="86207" x2="85807" y2="84381"/>
                        <a14:foregroundMark x1="80469" y1="73225" x2="88932" y2="77485"/>
                        <a14:foregroundMark x1="78646" y1="71197" x2="85547" y2="74442"/>
                        <a14:foregroundMark x1="88932" y1="80122" x2="91276" y2="85396"/>
                        <a14:foregroundMark x1="59635" y1="4665" x2="70182" y2="4057"/>
                        <a14:backgroundMark x1="84766" y1="73834" x2="90365" y2="76471"/>
                        <a14:backgroundMark x1="89323" y1="77079" x2="92057" y2="81947"/>
                        <a14:backgroundMark x1="86979" y1="75254" x2="91667" y2="85598"/>
                        <a14:backgroundMark x1="78385" y1="69980" x2="85547" y2="72819"/>
                        <a14:backgroundMark x1="70182" y1="1420" x2="68750" y2="1014"/>
                      </a14:backgroundRemoval>
                    </a14:imgEffect>
                  </a14:imgLayer>
                </a14:imgProps>
              </a:ext>
            </a:extLst>
          </a:blip>
          <a:srcRect l="33343" t="-1126" r="3305" b="-3463"/>
          <a:stretch/>
        </p:blipFill>
        <p:spPr>
          <a:xfrm>
            <a:off x="5209420" y="1830776"/>
            <a:ext cx="1916737" cy="2031302"/>
          </a:xfrm>
          <a:prstGeom prst="ellipse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75171" y="864088"/>
            <a:ext cx="5294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… </a:t>
            </a:r>
            <a:r>
              <a:rPr lang="ru-RU" sz="1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Са́мосский</a:t>
            </a:r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— древнегреческий философ, математик и мистик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2414" y="2463748"/>
            <a:ext cx="1463167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64231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>
        <p15:prstTrans prst="prestig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2" grpId="1"/>
      <p:bldP spid="12" grpId="2"/>
      <p:bldP spid="12" grpId="3"/>
      <p:bldP spid="12" grpId="4"/>
      <p:bldP spid="12" grpId="5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56" y="716922"/>
            <a:ext cx="938865" cy="8535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9193" y="864710"/>
            <a:ext cx="5592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</a:t>
            </a:r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 </a:t>
            </a:r>
            <a:r>
              <a:rPr lang="ru-RU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геоме́трия</a:t>
            </a:r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 — геометрическая теория, основанная на системе аксиом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26907" y="1989304"/>
            <a:ext cx="175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Эвклидава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6907" y="2493364"/>
            <a:ext cx="1741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  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Евклидава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3093" y="3067632"/>
            <a:ext cx="175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3.     Эвклидова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9731" y="3600074"/>
            <a:ext cx="1741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 Евклидова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8684" y="4453737"/>
            <a:ext cx="2162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НЕ ВЕРНО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1431" y="4422959"/>
            <a:ext cx="171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47901"/>
                </a:solidFill>
                <a:latin typeface="+mn-lt"/>
              </a:rPr>
              <a:t>ВЕРНО</a:t>
            </a:r>
            <a:endParaRPr lang="ru-RU" sz="2800" b="1" dirty="0">
              <a:solidFill>
                <a:srgbClr val="34790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857" y="974402"/>
            <a:ext cx="1218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chemeClr val="bg2"/>
                </a:solidFill>
                <a:latin typeface="Arial Black" panose="020B0A04020102020204" pitchFamily="34" charset="0"/>
              </a:rPr>
              <a:t>2</a:t>
            </a:r>
            <a:r>
              <a:rPr lang="ru-RU" sz="1600" b="1" i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 СЛОВО</a:t>
            </a:r>
            <a:endParaRPr lang="ru-RU" sz="1600" b="1" i="1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6935597" y="4176738"/>
            <a:ext cx="1501217" cy="49244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ДАЛЕЕ</a:t>
            </a:r>
            <a:endParaRPr lang="ru-RU" sz="16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5760" b="96661" l="10000" r="96889">
                        <a14:foregroundMark x1="63889" y1="13189" x2="21889" y2="39482"/>
                        <a14:foregroundMark x1="61778" y1="5843" x2="86556" y2="12771"/>
                        <a14:foregroundMark x1="32111" y1="42321" x2="32667" y2="71536"/>
                        <a14:foregroundMark x1="28889" y1="41569" x2="27222" y2="44407"/>
                        <a14:foregroundMark x1="42889" y1="69115" x2="22889" y2="85726"/>
                        <a14:foregroundMark x1="50444" y1="69950" x2="45556" y2="92237"/>
                        <a14:foregroundMark x1="29444" y1="62187" x2="26222" y2="68698"/>
                        <a14:foregroundMark x1="27222" y1="54508" x2="27222" y2="63022"/>
                        <a14:foregroundMark x1="79000" y1="69533" x2="96889" y2="86561"/>
                        <a14:foregroundMark x1="75778" y1="75960" x2="69889" y2="88982"/>
                        <a14:foregroundMark x1="66667" y1="80050" x2="56333" y2="90985"/>
                        <a14:foregroundMark x1="15333" y1="82053" x2="10556" y2="89816"/>
                        <a14:foregroundMark x1="23444" y1="86561" x2="22889" y2="96661"/>
                        <a14:foregroundMark x1="73111" y1="79633" x2="83333" y2="96244"/>
                      </a14:backgroundRemoval>
                    </a14:imgEffect>
                  </a14:imgLayer>
                </a14:imgProps>
              </a:ext>
            </a:extLst>
          </a:blip>
          <a:srcRect b="277"/>
          <a:stretch/>
        </p:blipFill>
        <p:spPr>
          <a:xfrm>
            <a:off x="5273334" y="1818899"/>
            <a:ext cx="1662263" cy="2206513"/>
          </a:xfrm>
          <a:prstGeom prst="ellipse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7014" y="2003517"/>
            <a:ext cx="384081" cy="34750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4766" y="2434465"/>
            <a:ext cx="308725" cy="2793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4165" y="2893881"/>
            <a:ext cx="384081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1753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>
        <p15:prstTrans prst="prestig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2" grpId="1"/>
      <p:bldP spid="12" grpId="2"/>
      <p:bldP spid="12" grpId="3"/>
      <p:bldP spid="12" grpId="4"/>
      <p:bldP spid="12" grpId="5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56" y="716922"/>
            <a:ext cx="938865" cy="8535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59377" y="726657"/>
            <a:ext cx="5592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Фо́рмула</a:t>
            </a:r>
            <a:r>
              <a:rPr lang="ru-RU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 </a:t>
            </a:r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</a:t>
            </a:r>
            <a:r>
              <a:rPr lang="ru-RU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 — формула для вычисления площади треугольника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26907" y="1995745"/>
            <a:ext cx="139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Герана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6907" y="2530521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 </a:t>
            </a: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Гирона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9220" y="3067632"/>
            <a:ext cx="139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3.    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Гэрона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9970" y="3587011"/>
            <a:ext cx="139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 Герона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8684" y="4453737"/>
            <a:ext cx="2162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НЕ ВЕРНО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1431" y="4422959"/>
            <a:ext cx="171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47901"/>
                </a:solidFill>
                <a:latin typeface="+mn-lt"/>
              </a:rPr>
              <a:t>ВЕРНО</a:t>
            </a:r>
            <a:endParaRPr lang="ru-RU" sz="2800" b="1" dirty="0">
              <a:solidFill>
                <a:srgbClr val="34790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857" y="974402"/>
            <a:ext cx="1218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chemeClr val="bg2"/>
                </a:solidFill>
                <a:latin typeface="Arial Black" panose="020B0A04020102020204" pitchFamily="34" charset="0"/>
              </a:rPr>
              <a:t>3</a:t>
            </a:r>
            <a:r>
              <a:rPr lang="ru-RU" sz="1600" b="1" i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 СЛОВО</a:t>
            </a:r>
            <a:endParaRPr lang="ru-RU" sz="1600" b="1" i="1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6935597" y="4176738"/>
            <a:ext cx="1501217" cy="49244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ДАЛЕЕ</a:t>
            </a:r>
            <a:endParaRPr lang="ru-RU" sz="16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https://skr.sh/i/080321/BsxDXmUj.jpg?download=1&amp;name=%D0%A1%D0%BA%D1%80%D0%B8%D0%BD%D1%88%D0%BE%D1%82%2008-03-2021%2019:02:3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22069" flipH="1">
            <a:off x="5601365" y="1695554"/>
            <a:ext cx="1539303" cy="226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5-конечная звезда 13"/>
          <p:cNvSpPr/>
          <p:nvPr/>
        </p:nvSpPr>
        <p:spPr>
          <a:xfrm rot="659155">
            <a:off x="5351364" y="1822137"/>
            <a:ext cx="381112" cy="352401"/>
          </a:xfrm>
          <a:prstGeom prst="star5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 rot="659155">
            <a:off x="5095591" y="2281117"/>
            <a:ext cx="226742" cy="201563"/>
          </a:xfrm>
          <a:prstGeom prst="star5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rot="659155">
            <a:off x="7059138" y="2821733"/>
            <a:ext cx="226742" cy="201563"/>
          </a:xfrm>
          <a:prstGeom prst="star5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77645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>
        <p15:prstTrans prst="prestig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2" grpId="1"/>
      <p:bldP spid="12" grpId="2"/>
      <p:bldP spid="12" grpId="3"/>
      <p:bldP spid="12" grpId="4"/>
      <p:bldP spid="12" grpId="5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56" y="716922"/>
            <a:ext cx="938865" cy="8535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68382" y="791971"/>
            <a:ext cx="5592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 - Учёный, который дал определение косинусу, синусу и арксинусу</a:t>
            </a:r>
            <a:endParaRPr lang="ru-RU" sz="1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3093" y="3641900"/>
            <a:ext cx="1739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Ариобхата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8683" y="2040774"/>
            <a:ext cx="1733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Ареобхата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3093" y="3067632"/>
            <a:ext cx="1733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3.    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Ареабхата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9886" y="2554203"/>
            <a:ext cx="1739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 Ариабхата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8684" y="4453737"/>
            <a:ext cx="2162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НЕ ВЕРНО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1431" y="4422959"/>
            <a:ext cx="171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47901"/>
                </a:solidFill>
                <a:latin typeface="+mn-lt"/>
              </a:rPr>
              <a:t>ВЕРНО</a:t>
            </a:r>
            <a:endParaRPr lang="ru-RU" sz="2800" b="1" dirty="0">
              <a:solidFill>
                <a:srgbClr val="34790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857" y="974402"/>
            <a:ext cx="1218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chemeClr val="bg2"/>
                </a:solidFill>
                <a:latin typeface="Arial Black" panose="020B0A04020102020204" pitchFamily="34" charset="0"/>
              </a:rPr>
              <a:t>4</a:t>
            </a:r>
            <a:r>
              <a:rPr lang="ru-RU" sz="1600" b="1" i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 СЛОВО</a:t>
            </a:r>
            <a:endParaRPr lang="ru-RU" sz="1600" b="1" i="1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6935597" y="4176738"/>
            <a:ext cx="1501217" cy="49244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ДАЛЕЕ</a:t>
            </a:r>
            <a:endParaRPr lang="ru-RU" sz="16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" b="100000" l="778" r="100000">
                        <a14:backgroundMark x1="75889" y1="23556" x2="62889" y2="45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436070" y="1639217"/>
            <a:ext cx="2310460" cy="2310460"/>
          </a:xfrm>
          <a:prstGeom prst="flowChartConnector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2317" y="1848567"/>
            <a:ext cx="506963" cy="4953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1166" y="2343930"/>
            <a:ext cx="393384" cy="4015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6530" y="2473501"/>
            <a:ext cx="384081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9367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>
        <p15:prstTrans prst="prestig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2" grpId="1"/>
      <p:bldP spid="12" grpId="2"/>
      <p:bldP spid="12" grpId="3"/>
      <p:bldP spid="12" grpId="4"/>
      <p:bldP spid="12" grpId="5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56" y="716922"/>
            <a:ext cx="938865" cy="8535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33538" y="793532"/>
            <a:ext cx="5592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Клавдий … внёс вклад </a:t>
            </a:r>
            <a:r>
              <a:rPr lang="ru-RU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</a:t>
            </a:r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развитие </a:t>
            </a:r>
            <a:r>
              <a:rPr lang="ru-RU" sz="1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тригонометии</a:t>
            </a:r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и математической картографии. </a:t>
            </a:r>
            <a:endParaRPr lang="ru-RU" sz="1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3093" y="3641900"/>
            <a:ext cx="1675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Пталимей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6907" y="2493364"/>
            <a:ext cx="1669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  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Птоломей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3093" y="3067632"/>
            <a:ext cx="1675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3.    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Птолимей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3093" y="1942361"/>
            <a:ext cx="1669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   Птолемей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8684" y="4453737"/>
            <a:ext cx="2162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НЕ ВЕРНО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1431" y="4422959"/>
            <a:ext cx="171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47901"/>
                </a:solidFill>
                <a:latin typeface="+mn-lt"/>
              </a:rPr>
              <a:t>ВЕРНО</a:t>
            </a:r>
            <a:endParaRPr lang="ru-RU" sz="2800" b="1" dirty="0">
              <a:solidFill>
                <a:srgbClr val="34790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857" y="974402"/>
            <a:ext cx="1218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chemeClr val="bg2"/>
                </a:solidFill>
                <a:latin typeface="Arial Black" panose="020B0A04020102020204" pitchFamily="34" charset="0"/>
              </a:rPr>
              <a:t>5</a:t>
            </a:r>
            <a:r>
              <a:rPr lang="ru-RU" sz="1600" b="1" i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 СЛОВО</a:t>
            </a:r>
            <a:endParaRPr lang="ru-RU" sz="1600" b="1" i="1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6935597" y="4176738"/>
            <a:ext cx="1501217" cy="49244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ДАЛЕЕ</a:t>
            </a:r>
            <a:endParaRPr lang="ru-RU" sz="16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299" b="99351" l="0" r="99178">
                        <a14:foregroundMark x1="23836" y1="43290" x2="0" y2="54329"/>
                        <a14:foregroundMark x1="11507" y1="59957" x2="6575" y2="841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367882" y="1604376"/>
            <a:ext cx="1947318" cy="2443940"/>
          </a:xfrm>
          <a:prstGeom prst="ellipse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3116" y="3158288"/>
            <a:ext cx="380587" cy="3755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3253" y="1798995"/>
            <a:ext cx="457240" cy="4511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8750" y="2438575"/>
            <a:ext cx="301398" cy="29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1632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>
        <p15:prstTrans prst="prestig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2" grpId="1"/>
      <p:bldP spid="12" grpId="2"/>
      <p:bldP spid="12" grpId="3"/>
      <p:bldP spid="12" grpId="4"/>
      <p:bldP spid="12" grpId="5"/>
      <p:bldP spid="13" grpId="0"/>
      <p:bldP spid="13" grpId="1"/>
    </p:bldLst>
  </p:timing>
</p:sld>
</file>

<file path=ppt/theme/theme1.xml><?xml version="1.0" encoding="utf-8"?>
<a:theme xmlns:a="http://schemas.openxmlformats.org/drawingml/2006/main" name="Master's Thesis by Slidesgo">
  <a:themeElements>
    <a:clrScheme name="Simple Light">
      <a:dk1>
        <a:srgbClr val="000000"/>
      </a:dk1>
      <a:lt1>
        <a:srgbClr val="FFC9C3"/>
      </a:lt1>
      <a:dk2>
        <a:srgbClr val="674EA7"/>
      </a:dk2>
      <a:lt2>
        <a:srgbClr val="6D9EEB"/>
      </a:lt2>
      <a:accent1>
        <a:srgbClr val="FFC9C3"/>
      </a:accent1>
      <a:accent2>
        <a:srgbClr val="674EA7"/>
      </a:accent2>
      <a:accent3>
        <a:srgbClr val="6D9EEB"/>
      </a:accent3>
      <a:accent4>
        <a:srgbClr val="FFC9C3"/>
      </a:accent4>
      <a:accent5>
        <a:srgbClr val="674EA7"/>
      </a:accent5>
      <a:accent6>
        <a:srgbClr val="6D9EEB"/>
      </a:accent6>
      <a:hlink>
        <a:srgbClr val="6D9EE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890</Words>
  <Application>Microsoft Office PowerPoint</Application>
  <PresentationFormat>Экран (16:9)</PresentationFormat>
  <Paragraphs>319</Paragraphs>
  <Slides>33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Arial</vt:lpstr>
      <vt:lpstr>Arial Black</vt:lpstr>
      <vt:lpstr>Advent Pro</vt:lpstr>
      <vt:lpstr>Anton</vt:lpstr>
      <vt:lpstr>Calibri</vt:lpstr>
      <vt:lpstr>Josefin Sans</vt:lpstr>
      <vt:lpstr>Josefin Slab</vt:lpstr>
      <vt:lpstr>Fira Sans Extra Condensed</vt:lpstr>
      <vt:lpstr>Master's Thesis by Slidesgo</vt:lpstr>
      <vt:lpstr>●Термины геометрии●</vt:lpstr>
      <vt:lpstr>01</vt:lpstr>
      <vt:lpstr>01</vt:lpstr>
      <vt:lpstr>04</vt:lpstr>
      <vt:lpstr>Слайд 5</vt:lpstr>
      <vt:lpstr>Слайд 6</vt:lpstr>
      <vt:lpstr>Слайд 7</vt:lpstr>
      <vt:lpstr>Слайд 8</vt:lpstr>
      <vt:lpstr>Слайд 9</vt:lpstr>
      <vt:lpstr>Слайд 10</vt:lpstr>
      <vt:lpstr>03</vt:lpstr>
      <vt:lpstr>Слайд 12</vt:lpstr>
      <vt:lpstr>Слайд 13</vt:lpstr>
      <vt:lpstr>Слайд 14</vt:lpstr>
      <vt:lpstr>Слайд 15</vt:lpstr>
      <vt:lpstr>Слайд 16</vt:lpstr>
      <vt:lpstr>Слайд 17</vt:lpstr>
      <vt:lpstr>02</vt:lpstr>
      <vt:lpstr>Слайд 19</vt:lpstr>
      <vt:lpstr>Слайд 20</vt:lpstr>
      <vt:lpstr>Слайд 21</vt:lpstr>
      <vt:lpstr>Слайд 22</vt:lpstr>
      <vt:lpstr>Слайд 23</vt:lpstr>
      <vt:lpstr>Слайд 24</vt:lpstr>
      <vt:lpstr>04</vt:lpstr>
      <vt:lpstr>Слайд 26</vt:lpstr>
      <vt:lpstr>Слайд 27</vt:lpstr>
      <vt:lpstr>Слайд 28</vt:lpstr>
      <vt:lpstr>Слайд 29</vt:lpstr>
      <vt:lpstr>Слайд 30</vt:lpstr>
      <vt:lpstr>Слайд 31</vt:lpstr>
      <vt:lpstr>СПАСИБО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Термины геометрии</dc:title>
  <dc:creator>Ника</dc:creator>
  <cp:lastModifiedBy>EGE</cp:lastModifiedBy>
  <cp:revision>54</cp:revision>
  <dcterms:modified xsi:type="dcterms:W3CDTF">2021-06-21T04:58:19Z</dcterms:modified>
</cp:coreProperties>
</file>