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аписать сочинение а п гайдара на тему дым в ле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761403" cy="451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124744"/>
            <a:ext cx="4104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Аркадий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Гайдар </a:t>
            </a: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(Голиков)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 (22) января 1904 года в посёлке под г. Льговом в семье учителя. 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7975" y="1006599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Жизнь для 13-летнего подростка, будущего известного писателя, - это игра, полная опасностей: он участвует в митингах, патрулирует улицы Арзамаса, становится связным большевиков. В 14 лет вступает в РКП(б), работает в местной газете «Молот».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gaidarovka-metod.ru/images/stories/Gaidar/golikovy1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33051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7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32040" y="2610926"/>
            <a:ext cx="288032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074" name="Picture 2" descr="http://gaidarovka-metod.ru/images/stories/Gaidar/1918%20arza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62" y="620688"/>
            <a:ext cx="3345863" cy="414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39952" y="1487541"/>
            <a:ext cx="4714014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В январе 1919 года, добровольцем, скрыв свой возраст, Аркадий вступает 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расную Армию,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вскоре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cs typeface="Times New Roman" pitchFamily="18" charset="0"/>
              </a:rPr>
              <a:t>становится адъютантом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3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1920 году Аркадий Голиков - уже комиссар штаба. В 1921 г. – командир отделения Нижегородского полка. Воевал на Кавказском фронте, на Дону, под Сочи,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52936"/>
            <a:ext cx="842493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Первая публикация относится к 1925 году. В журнале «Звезда» была напечатана его повесть «В дни поражений и побед». Успеха она не принесла.</a:t>
            </a:r>
          </a:p>
          <a:p>
            <a:r>
              <a:rPr lang="ru-RU" dirty="0"/>
              <a:t> 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Псевдонимом «Гайдар» (тюркское слово – «всадник, скачущий впереди»), Голиков впервые подписал новеллу «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Угловой дом»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созданную в 1925 г.</a:t>
            </a:r>
          </a:p>
        </p:txBody>
      </p:sp>
    </p:spTree>
    <p:extLst>
      <p:ext uri="{BB962C8B-B14F-4D97-AF65-F5344CB8AC3E}">
        <p14:creationId xmlns:p14="http://schemas.microsoft.com/office/powerpoint/2010/main" val="37304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412776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1926 году в Архангельске у Аркадия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Гайдара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родился сын Тимур.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gaidarovka-metod.ru/images/stories/Gaidar/gaidar%20lia%20tim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5337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54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июле 1941 г. писатель отправляется на фронт корреспондентом газеты «Комсомольская правда»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Однажды его часть попала в окружение, и писателя хотели вывезти на самолете, но он отказался покинуть товарищей и остался в партизанском отряде как рядовой пулеметчик. 26 октября 1941 на Украине, под деревней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Ляплявою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Гайдар погиб в схватке с фашистами. 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325" y="1340768"/>
            <a:ext cx="41970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Аркадий Гайдар погиб в самом начале Великой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Отечественной войны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26 октября 1941 г.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исполнилось к тому времени всего 37 лет.</a:t>
            </a:r>
          </a:p>
          <a:p>
            <a:r>
              <a:rPr lang="ru-RU" sz="2800" dirty="0"/>
              <a:t> </a:t>
            </a:r>
          </a:p>
        </p:txBody>
      </p:sp>
      <p:pic>
        <p:nvPicPr>
          <p:cNvPr id="5122" name="Picture 2" descr="http://gaidarovka-metod.ru/images/stories/Gaidar/gaid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0" y="1196752"/>
            <a:ext cx="35623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1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368164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Разговор с малышом.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Встреча.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Невыученные уроки.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Угрызения совести.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роще.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Съеденный завтрак.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7667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Невыученные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роще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Встреча.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Разговор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малышом.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Съеденный завтрак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Угрызения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совести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231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</cp:revision>
  <dcterms:created xsi:type="dcterms:W3CDTF">2015-03-11T09:45:46Z</dcterms:created>
  <dcterms:modified xsi:type="dcterms:W3CDTF">2015-03-11T10:23:59Z</dcterms:modified>
</cp:coreProperties>
</file>