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6" r:id="rId2"/>
    <p:sldId id="278" r:id="rId3"/>
    <p:sldId id="288" r:id="rId4"/>
    <p:sldId id="263" r:id="rId5"/>
    <p:sldId id="265" r:id="rId6"/>
    <p:sldId id="266" r:id="rId7"/>
    <p:sldId id="279" r:id="rId8"/>
    <p:sldId id="280" r:id="rId9"/>
    <p:sldId id="281" r:id="rId10"/>
    <p:sldId id="282" r:id="rId11"/>
    <p:sldId id="267" r:id="rId12"/>
    <p:sldId id="283" r:id="rId13"/>
    <p:sldId id="268" r:id="rId14"/>
    <p:sldId id="269" r:id="rId15"/>
    <p:sldId id="289" r:id="rId16"/>
    <p:sldId id="285" r:id="rId17"/>
    <p:sldId id="284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DE692E-076E-4A60-B4F5-46BDE23AC720}">
          <p14:sldIdLst>
            <p14:sldId id="256"/>
            <p14:sldId id="278"/>
            <p14:sldId id="288"/>
            <p14:sldId id="263"/>
            <p14:sldId id="265"/>
            <p14:sldId id="266"/>
            <p14:sldId id="279"/>
            <p14:sldId id="280"/>
            <p14:sldId id="281"/>
            <p14:sldId id="282"/>
            <p14:sldId id="267"/>
            <p14:sldId id="283"/>
            <p14:sldId id="268"/>
            <p14:sldId id="269"/>
            <p14:sldId id="289"/>
            <p14:sldId id="285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3" autoAdjust="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fld id="{F622224A-3346-43FA-81F9-D7DC2ADAF001}" type="datetimeFigureOut">
              <a:rPr lang="ru-RU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pPr>
              <a:defRPr/>
            </a:pPr>
            <a:fld id="{7CAAEFDF-A403-4678-AD41-C52B7A81B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F94AB-6F0C-486B-A9BA-CA193EF0110F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B03B2-612F-45C8-98F3-69BBCC0D8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AFFB8-D275-4138-88C6-E2514923C44C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8F5CA-9580-499E-AC5E-CFE20DE790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BE99-8522-4468-BE08-8E25628F15B1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81D02-755F-46AE-96F7-8148D1037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BF6E40A-012F-4E0F-84CF-A7B8CE967E59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48F30E-3CDC-4080-92A0-24C228C25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62CF1-6F8E-4370-8363-1813FE90F59B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F04CD-3D46-4C45-9304-A3CC7B5DF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18BC9-E772-4400-9E76-C05E23DB3FC4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8896D-929B-4C22-8637-BFBDD1ABF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C13F6-8665-44D1-8F0F-6F989AAF4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9C8E6-A2C6-4F10-A5BB-C5E095ACB8F2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F4539-7ABD-4675-BB3C-466468BFB890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20EE6-28EE-495E-B06D-CC8F5EA91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8020E-A94D-4D8A-8A73-594E1AF6E6AF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E90F5-B49E-4FD0-837C-765D8256BA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259FCA6-E5B1-4CA5-8DB8-814B5F74F6D4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35FFE2-4D70-4302-9054-542D7B6777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4D818-BBD4-4EC0-BE13-C90C4131F61B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AB0B03-93B9-4466-A40D-CBC40953AA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65772C-B701-4826-B1F4-25F457ABBDA9}" type="datetimeFigureOut">
              <a:rPr lang="ru-RU" smtClean="0"/>
              <a:pPr>
                <a:defRPr/>
              </a:pPr>
              <a:t>03.02.2021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50DB39-FD00-4F57-A90B-F77816C3F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4214813"/>
            <a:ext cx="6134100" cy="1752600"/>
          </a:xfrm>
        </p:spPr>
        <p:txBody>
          <a:bodyPr/>
          <a:lstStyle/>
          <a:p>
            <a:pPr eaLnBrk="1" hangingPunct="1"/>
            <a:endParaRPr lang="ru-RU" dirty="0">
              <a:latin typeface="Arial" charset="0"/>
            </a:endParaRPr>
          </a:p>
        </p:txBody>
      </p:sp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3568" y="0"/>
            <a:ext cx="7860977" cy="3494559"/>
          </a:xfrm>
        </p:spPr>
        <p:txBody>
          <a:bodyPr wrap="square" lIns="91440" tIns="45720" rIns="91440" bIns="45720" numCol="1" anchorCtr="0" compatLnSpc="1">
            <a:noAutofit/>
          </a:bodyPr>
          <a:lstStyle/>
          <a:p>
            <a:pPr eaLnBrk="1" hangingPunct="1"/>
            <a:r>
              <a:rPr lang="ru-RU" sz="8000" b="1" dirty="0">
                <a:solidFill>
                  <a:srgbClr val="FFFF00"/>
                </a:solidFill>
              </a:rPr>
              <a:t>Экологический проект </a:t>
            </a:r>
            <a:r>
              <a:rPr lang="ru-RU" sz="8000" b="1" dirty="0" err="1">
                <a:solidFill>
                  <a:srgbClr val="FFFF00"/>
                </a:solidFill>
              </a:rPr>
              <a:t>Кабахчёль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07E768-1EBE-4B5C-8A51-C764C3E7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D2929F-9325-48D8-B515-AF6029E56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b="1" dirty="0"/>
              <a:t>Наша кухня </a:t>
            </a:r>
            <a:br>
              <a:rPr lang="ru-RU" sz="6600" b="1" dirty="0"/>
            </a:br>
            <a:r>
              <a:rPr lang="ru-RU" sz="6600" b="1" dirty="0"/>
              <a:t>одна из самых разнообразных и вкусных в мире!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934027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611560" y="1254624"/>
            <a:ext cx="7686675" cy="535781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8000" dirty="0">
                <a:solidFill>
                  <a:srgbClr val="002060"/>
                </a:solidFill>
              </a:rPr>
              <a:t>Плов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</a:rPr>
              <a:t>традиционная Аварская пища </a:t>
            </a:r>
          </a:p>
        </p:txBody>
      </p:sp>
      <p:pic>
        <p:nvPicPr>
          <p:cNvPr id="36867" name="Рисунок 3" descr="1316203275_azerbajdzhanskij-pl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9406" y="3212976"/>
            <a:ext cx="3405187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FA856D-D515-4DF5-BD61-C8A4CF11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Лепешка Махара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B156A5-CDDA-4865-AEE2-86BD6BF9A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176464" cy="5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20770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467600" cy="725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</a:rPr>
              <a:t>Чуду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890111-F31D-4559-A078-8B57C949A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8" y="1196752"/>
            <a:ext cx="7329040" cy="550068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Халва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3AF00-A0FB-41B3-9786-4C8A3A229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B6C2AF-B954-47C7-8442-793287C7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6" y="1149924"/>
            <a:ext cx="7056784" cy="53201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73DB187-46FB-44E4-A9B2-BBE9B0B9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Наша гордость- ореховый сад</a:t>
            </a:r>
            <a:r>
              <a:rPr lang="en-US" dirty="0"/>
              <a:t>,</a:t>
            </a:r>
            <a:r>
              <a:rPr lang="ru-RU" dirty="0"/>
              <a:t>из-за построенных заводов стал загрязняться воздух</a:t>
            </a:r>
            <a:r>
              <a:rPr lang="en-US" dirty="0"/>
              <a:t>,</a:t>
            </a:r>
            <a:r>
              <a:rPr lang="ru-RU" dirty="0"/>
              <a:t>вода</a:t>
            </a:r>
            <a:r>
              <a:rPr lang="en-US" dirty="0"/>
              <a:t>,</a:t>
            </a:r>
            <a:r>
              <a:rPr lang="ru-RU" dirty="0"/>
              <a:t>наш сад стал пропадать и урожай стал меньше </a:t>
            </a:r>
            <a:r>
              <a:rPr lang="en-US" dirty="0"/>
              <a:t>.</a:t>
            </a:r>
            <a:r>
              <a:rPr lang="ru-RU" dirty="0"/>
              <a:t>Я считаю</a:t>
            </a:r>
            <a:r>
              <a:rPr lang="en-US" dirty="0"/>
              <a:t>,</a:t>
            </a:r>
            <a:r>
              <a:rPr lang="ru-RU" dirty="0"/>
              <a:t>чтобы сад не пропал</a:t>
            </a:r>
            <a:r>
              <a:rPr lang="en-US" dirty="0"/>
              <a:t>,</a:t>
            </a:r>
            <a:r>
              <a:rPr lang="ru-RU" dirty="0"/>
              <a:t>нужно посадить больше молодых ростков</a:t>
            </a:r>
            <a:r>
              <a:rPr lang="en-US" dirty="0"/>
              <a:t>,</a:t>
            </a:r>
            <a:r>
              <a:rPr lang="ru-RU" dirty="0"/>
              <a:t>не загрязнять природу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862DF56-EB50-4012-A5C1-AA9617A9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Ореховый сад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73F066-F4D3-45E7-9AAD-3E00F94A2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5016"/>
            <a:ext cx="4544974" cy="30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1624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9EDA81-8CA6-45FA-B393-738328BD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22BBA2-EE4C-4191-882B-BDB0933FA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463339" cy="54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81326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3DC137D-F0A7-4514-9911-A8ECEC64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                 Наш   Ореховый сад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6871710-6135-4FAA-AE35-4763A255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13678-B96E-4AC5-A268-B785325F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9529"/>
            <a:ext cx="3888432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04086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6C7818-92C4-4B33-A628-25AEA899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Сбор   ФУНДУКА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F298C9-9B01-4ED8-AC4F-5216FA462B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1" y="184482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78103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3E2A178-E726-4C9B-9264-80170557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Меня зовут </a:t>
            </a:r>
            <a:r>
              <a:rPr lang="ru-RU" sz="2400" b="1" dirty="0" err="1"/>
              <a:t>Анаражабова</a:t>
            </a:r>
            <a:r>
              <a:rPr lang="ru-RU" sz="2400" b="1" dirty="0"/>
              <a:t> Мадина ,мне 6 лет. По национальности я- аварка. Сегодня я представляю свой проект посвященный  славному и прекрасному краю . </a:t>
            </a:r>
            <a:r>
              <a:rPr lang="ru-RU" sz="2400" b="1" dirty="0" err="1"/>
              <a:t>Село,где</a:t>
            </a:r>
            <a:r>
              <a:rPr lang="ru-RU" sz="2400" b="1" dirty="0"/>
              <a:t> живут мои родственники называется </a:t>
            </a:r>
            <a:r>
              <a:rPr lang="ru-RU" sz="2400" b="1" dirty="0" err="1"/>
              <a:t>Кабахчёль</a:t>
            </a:r>
            <a:r>
              <a:rPr lang="ru-RU" sz="2400" b="1" dirty="0"/>
              <a:t>. Там живут бабушки Халимат и </a:t>
            </a:r>
            <a:r>
              <a:rPr lang="ru-RU" sz="2400" b="1" dirty="0" err="1"/>
              <a:t>Хавва</a:t>
            </a:r>
            <a:r>
              <a:rPr lang="ru-RU" sz="2400" b="1" dirty="0"/>
              <a:t>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Разные национальности  древних времен жили и живут в мире и согласии, никогда не ссорились между собой, никогда не давали себя в обиду.</a:t>
            </a:r>
            <a:br>
              <a:rPr lang="ru-RU" sz="2400" b="1" dirty="0"/>
            </a:b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/>
              <a:t>Это аварцы, даргинцы, лезгины, русские и много других национальностей!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817708-7B86-4B54-9613-366D3E47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29765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C30252E-9ED9-4913-8914-B50BDF4A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Сейчас я расскажу о аварских национальных костюмах</a:t>
            </a:r>
            <a:r>
              <a:rPr lang="en-US" dirty="0"/>
              <a:t>.</a:t>
            </a:r>
            <a:r>
              <a:rPr lang="ru-RU" dirty="0"/>
              <a:t>Мужским головным убором является папах</a:t>
            </a:r>
            <a:r>
              <a:rPr lang="en-US" dirty="0"/>
              <a:t>.</a:t>
            </a:r>
            <a:r>
              <a:rPr lang="ru-RU" dirty="0"/>
              <a:t> Папах была символом успеха, достоинства, чести, маркером социального статуса мужчины, а не просто головным убором. У девушек это </a:t>
            </a:r>
            <a:r>
              <a:rPr lang="ru-RU" dirty="0" err="1"/>
              <a:t>Кялагаи</a:t>
            </a:r>
            <a:r>
              <a:rPr lang="ru-RU" dirty="0"/>
              <a:t>-платок</a:t>
            </a:r>
            <a:r>
              <a:rPr lang="en-US" dirty="0"/>
              <a:t>.</a:t>
            </a:r>
            <a:r>
              <a:rPr lang="ru-RU" dirty="0"/>
              <a:t>Молодые девушки носили </a:t>
            </a:r>
            <a:r>
              <a:rPr lang="ru-RU" dirty="0" err="1"/>
              <a:t>кялагаи</a:t>
            </a:r>
            <a:r>
              <a:rPr lang="ru-RU" dirty="0"/>
              <a:t> белого, молочного, розового и голубого цветов, а пожилые женщины — коричневого, синего, фиолетового.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0D7B3A-3C9C-4A87-8D0B-636FD31D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36865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1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</a:rPr>
              <a:t>Мужской национальный головной убор-ПАПАХ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871AEF3-4AB4-48EB-B4A3-90FB4D995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0721"/>
            <a:ext cx="8229600" cy="39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</a:rPr>
              <a:t>Женский национальный платок-</a:t>
            </a:r>
            <a:r>
              <a:rPr lang="ru-RU" sz="4000" dirty="0" err="1">
                <a:solidFill>
                  <a:srgbClr val="7030A0"/>
                </a:solidFill>
              </a:rPr>
              <a:t>Кялагаи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52EBBE-F0E7-4D98-B6A9-AD0623FD2E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41376"/>
            <a:ext cx="3456383" cy="53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34FF9E-43FD-4961-A7E2-44856B9B3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87" y="259866"/>
            <a:ext cx="3658426" cy="64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24196E0-5068-4574-8C29-3759DCC3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Аварцы – очень гостеприимный народ!</a:t>
            </a:r>
          </a:p>
          <a:p>
            <a:pPr algn="ctr"/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славятся своей любовью к песням и  танцам.</a:t>
            </a:r>
          </a:p>
          <a:p>
            <a:pPr algn="ctr"/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из национального аварского кувшина –</a:t>
            </a:r>
            <a:r>
              <a:rPr lang="ru-RU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Сиянга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напоят вас вкусным напитком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5ED0EA-9013-40E2-90C3-CBF8A5BE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229250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426FE23-3E32-406E-8A07-471F46C0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F9C6A6-8036-48FB-BBF3-5EA2493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BE116-13F7-4511-919E-40D071E1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380"/>
            <a:ext cx="3617291" cy="58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4670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1E92A1D-6256-4716-8534-6E913E3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3D0D5A-9E01-41BB-B8F3-7693030E4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5609"/>
            <a:ext cx="3197365" cy="65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1894"/>
      </p:ext>
    </p:extLst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</TotalTime>
  <Words>252</Words>
  <Application>Microsoft Office PowerPoint</Application>
  <PresentationFormat>Экран (4:3)</PresentationFormat>
  <Paragraphs>20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Schoolbook</vt:lpstr>
      <vt:lpstr>Corbel</vt:lpstr>
      <vt:lpstr>Gill Sans MT</vt:lpstr>
      <vt:lpstr>Wingdings</vt:lpstr>
      <vt:lpstr>Wingdings 2</vt:lpstr>
      <vt:lpstr>Бумажная</vt:lpstr>
      <vt:lpstr>Экологический проект Кабахчёль</vt:lpstr>
      <vt:lpstr>Презентация PowerPoint</vt:lpstr>
      <vt:lpstr>Презентация PowerPoint</vt:lpstr>
      <vt:lpstr>Мужской национальный головной убор-ПАПАХ</vt:lpstr>
      <vt:lpstr>Женский национальный платок-Кялагаи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традиционная Аварская пища </vt:lpstr>
      <vt:lpstr>Лепешка Махара</vt:lpstr>
      <vt:lpstr>Чуду </vt:lpstr>
      <vt:lpstr>Халва</vt:lpstr>
      <vt:lpstr>                     Ореховый сад</vt:lpstr>
      <vt:lpstr>Презентация PowerPoint</vt:lpstr>
      <vt:lpstr>                 Наш   Ореховый сад</vt:lpstr>
      <vt:lpstr>                 Сбор   ФУНДУКА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Азербайджан</dc:title>
  <dc:creator>User</dc:creator>
  <cp:lastModifiedBy>Ольга Закурдаева</cp:lastModifiedBy>
  <cp:revision>33</cp:revision>
  <dcterms:created xsi:type="dcterms:W3CDTF">2011-12-20T13:06:34Z</dcterms:created>
  <dcterms:modified xsi:type="dcterms:W3CDTF">2021-02-03T14:36:11Z</dcterms:modified>
</cp:coreProperties>
</file>