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48758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нашем классе все друзья: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ы, он, она.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Улыбнитесь тем, кто слева,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Улыбнитесь тем, кто справа.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Вместе мы – одна семья.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анс Христиан Андерсен (дат. Hans Christian Andersen). Памятник в Копенгаге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2095"/>
            <a:ext cx="3905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2190" y="1052736"/>
            <a:ext cx="467442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1965г. была организована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ремия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им.Г.Х.Андерсена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оторой награждаются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учшие детские писатели.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Она присуждается один раз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два года и вручается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апреля, в день рождения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исателя.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one - 10 June 2013 - Blog - Drugihtak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2" y="404664"/>
            <a:ext cx="7415808" cy="55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35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апа &quot;Гадкого уте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1" y="476672"/>
            <a:ext cx="3810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VD-ассортимент 2 Медиа м/ф Сказки Андерсена 3. Купить DVD-ассортимент - 31 May 2013 - Blog - Sd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0263"/>
            <a:ext cx="4409690" cy="562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2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845" y="596953"/>
            <a:ext cx="353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Спать сладким сном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845" y="2348880"/>
            <a:ext cx="364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Спать мёртвым сном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96953"/>
            <a:ext cx="364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идеть сладкие сны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5471" y="2348880"/>
            <a:ext cx="334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пать очень крепко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2"/>
            <a:ext cx="2476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Собери слово: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92812"/>
            <a:ext cx="355257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 У К О Н Ё 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 Ц Н И Р П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 О Й Р А З Н И Ц А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А П О Н И В 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5" y="1294794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УТЁНОК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3929" y="2060848"/>
            <a:ext cx="2519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ПРИНЦЕССА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587" y="2996952"/>
            <a:ext cx="268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РАЗБОЙНИЦА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587" y="3878135"/>
            <a:ext cx="2300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СВИНОПАС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43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04664"/>
            <a:ext cx="274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УЗНАЙ ГЕРОЯ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упить книгу &quot;Принцесса на горошине&quot; в книжном интернет-мага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1" y="2492896"/>
            <a:ext cx="30940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340768"/>
            <a:ext cx="86825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ворот стояла она. Боже мой на кого она была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похожа! Вода ручьями стекала с её волос и с платья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прямо на туфельки. Бедняжка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ыла такая мокрая, как будто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ё вытащили из реки.</a:t>
            </a:r>
          </a:p>
        </p:txBody>
      </p:sp>
    </p:spTree>
    <p:extLst>
      <p:ext uri="{BB962C8B-B14F-4D97-AF65-F5344CB8AC3E}">
        <p14:creationId xmlns:p14="http://schemas.microsoft.com/office/powerpoint/2010/main" val="11704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6672"/>
            <a:ext cx="2835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УЗНАЙ  ГЕРОЯ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Скачивание изображения: зима, снежная королева 17822 / Разре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40" y="3429000"/>
            <a:ext cx="4876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196752"/>
            <a:ext cx="839159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была женщина, закутанная в тончайший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белый тюль, сотканный, казалось из миллионов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нежных звёздочек. Она было так прекрасна и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ежна, но изо льда, из ослепительно сверкающего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ьда, но всё же живая. Глаза её сияли как две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ясных звезды, но не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ыло в них ни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теплоты, и покоя.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исГи - Страница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17" y="3146710"/>
            <a:ext cx="4473883" cy="3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75637"/>
            <a:ext cx="274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УЗНАЙ ГЕРОЯ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33572"/>
            <a:ext cx="87568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Их было шестеро, все превосходные, но милее всех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амая младшая, с кожей чистой и нежной, как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епесток розы, с глазами синими и голубыми,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 море. Только у неё, как впрочем , и у остальных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ног не было.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47927"/>
            <a:ext cx="274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УЗНАЙ ГЕРОЯ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Фото автора Ру-ца на Яндекс.Фотках - LYUBOW- я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Фото автора Ру-ца на Яндекс.Фотках - LYUBOW- я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9" y="2967154"/>
            <a:ext cx="5275975" cy="372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550" y="1020617"/>
            <a:ext cx="828034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Славные у тебя детки! – сказала старая утка с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красным лоскутком на лапе. – Все славные, вот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Только один… Этот не удался! Хорошо бы его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Переделать!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не красив,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у него доброе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ердце. А плавает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 не хуже, смею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аже сказать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учше других. Я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умаю со временем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 выровняется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станет поменьше.</a:t>
            </a:r>
          </a:p>
        </p:txBody>
      </p:sp>
    </p:spTree>
    <p:extLst>
      <p:ext uri="{BB962C8B-B14F-4D97-AF65-F5344CB8AC3E}">
        <p14:creationId xmlns:p14="http://schemas.microsoft.com/office/powerpoint/2010/main" val="32012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83768" y="417401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УЗНАЙ  ПРЕДМЕТ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38161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Скорлупка грецкого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ореха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Зонтик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Санки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Крапива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умажный кораблик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Музыкальный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горшочек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7858" y="1444134"/>
            <a:ext cx="375391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Стойкий оловянный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солдатик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нежная королева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Свинопас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Дикие Лебеди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ле-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Лукойе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нежная Королева &quot; Скачать бесплатно филь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60648"/>
            <a:ext cx="212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Оле-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Лукойе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48680"/>
            <a:ext cx="280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 СКАЗАЛ?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82082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Тебя больше не будут называть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Это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красивое имя, а ты такая хорошенькая. Тебя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Будут звать Майей.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461" y="2365789"/>
            <a:ext cx="106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Эльф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212976"/>
            <a:ext cx="83051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Какой же это индюшонок? Вот как славно гребёт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апками. И как прямо держится. Нет, это мой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обственный сын.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725144"/>
            <a:ext cx="220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 - утка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92696"/>
            <a:ext cx="280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 СКАЗАЛ?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53" y="1321604"/>
            <a:ext cx="7738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Благодарю тебя милая крошка! Я так хорошо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огрелась.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0924" y="2275711"/>
            <a:ext cx="164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212976"/>
            <a:ext cx="7491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Вот какая славная жена будет моему сынку!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5701" y="414908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жаба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605559/full_image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972"/>
            <a:ext cx="9085493" cy="62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тветы@Mail.Ru: Помогите мне найти Истории Андерс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10100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1340768"/>
            <a:ext cx="27879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Ганс Христиан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Андерсен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02.04.1805 –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4.08.1875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39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85603"/>
              </p:ext>
            </p:extLst>
          </p:nvPr>
        </p:nvGraphicFramePr>
        <p:xfrm>
          <a:off x="179512" y="188640"/>
          <a:ext cx="8352928" cy="3744416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3744416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>
                          <a:solidFill>
                            <a:srgbClr val="464E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Ганс Христиан Андерсен родился 2 апреля 1805 года в городе Оденсе на острове </a:t>
                      </a:r>
                      <a:r>
                        <a:rPr lang="ru-RU" sz="2800" b="1" dirty="0" err="1">
                          <a:solidFill>
                            <a:srgbClr val="464E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Фюн</a:t>
                      </a:r>
                      <a:r>
                        <a:rPr lang="ru-RU" sz="2800" b="1" dirty="0">
                          <a:solidFill>
                            <a:srgbClr val="464E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(Дания). </a:t>
                      </a: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800" b="1" dirty="0">
                          <a:solidFill>
                            <a:srgbClr val="464E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 Отец Андерсена был сапожником и, по воспоминаниям самого Андерсена, «богато одаренной поэтической натурой». Он и привил будущему литератору любовь к книгам</a:t>
                      </a:r>
                      <a:endParaRPr lang="ru-RU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Ганс Христиан Андерсен (дат. Hans Christian Andersen). Дом Г. Х. Андерсена в Оденс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0792"/>
            <a:ext cx="4451648" cy="33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82013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Мать Андерсена происходила из бедной семьи. В своей автобиографии сказочник вспоминал рассказы матери о том, как в детстве ее выгоняли из дома, чтобы просить милостыню... После смерти мужа мать Андерсена стала работать прачкой. </a:t>
            </a:r>
          </a:p>
        </p:txBody>
      </p:sp>
      <p:pic>
        <p:nvPicPr>
          <p:cNvPr id="4098" name="Picture 2" descr="Ганс Христиан Андерсен (дат. Hans Christian Anderse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2592288" cy="35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Начальное образование Андерсен получил в школе для бедняков. Там преподавали только Закон Божий, письмо и арифметику. Учился Андерсен плохо, уроков почти не готовил. Гораздо с большим удовольствием он рассказывал друзьям вымышленные истории, героем которых был сам. Этим историям, разумеется, никто не верил. </a:t>
            </a:r>
          </a:p>
        </p:txBody>
      </p:sp>
      <p:pic>
        <p:nvPicPr>
          <p:cNvPr id="5122" name="Picture 2" descr="Ганс Христиан Андерсен (дат. Hans Christian Anderse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0755"/>
            <a:ext cx="2520280" cy="32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83876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14 лет Андерсен покинул дом и отправился в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Копенгаген.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доме своих знакомых он рассказывал детям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сказки, которые сочинял на ходу. Стоило  ему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войти в дом,  где были дети, они тут же требовали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новую сказку.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Ганс Христиан Андерсен (дат. Hans Christian Andersen). Дюймовочка, Вильгельм Педерсен, 1820—1859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2808312" cy="356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4443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Сказки Андерсена быстро «разбежались» по свету.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Их переводили на разные языки. В России они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появились в середине 19 века.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свою жизнь Андерсен создал 156 сказок.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Ганс Христиан Андерсен (дат. Hans Christian Anderse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15432"/>
            <a:ext cx="3312368" cy="43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Могила Г. Х. Андерс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5158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648" y="432195"/>
            <a:ext cx="8010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Умер Андерсен после продолжительной болезни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доме своих друзе в Копенгагене.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596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HP</cp:lastModifiedBy>
  <cp:revision>16</cp:revision>
  <dcterms:created xsi:type="dcterms:W3CDTF">2015-01-12T08:48:14Z</dcterms:created>
  <dcterms:modified xsi:type="dcterms:W3CDTF">2020-01-12T11:11:56Z</dcterms:modified>
</cp:coreProperties>
</file>