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EE3B-FB82-41A8-BD32-1521EA084F7B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A3A8-8D69-48E6-B069-E7B13AF1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rigami_primorskii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1.Из листа формата А 4 изготовим квадрат. Притяните одну сторону к противоположной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8. Разверните заготовку влево.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9.Отогните  один слой бумаги влево  , недотягивая до бокового  угла.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 Загните   маленький уголок, спрятав   его  внутрь.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11. Загните узкую полоску и спрячьте ее внутрь кармашка.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12.Треугольник находящийся справа полностью  спрячьте внутрь заготовки в кармашке, загнув по центральной вертикальной линии.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13. Расплющите заготовку пополам, </a:t>
            </a:r>
            <a:r>
              <a:rPr lang="ru-RU" dirty="0" err="1" smtClean="0"/>
              <a:t>расскрыв</a:t>
            </a:r>
            <a:r>
              <a:rPr lang="ru-RU" dirty="0" smtClean="0"/>
              <a:t> кармашек, притягивайте  верхний угол к нижнему.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Проверьте результат. Нижний уголок загните внутрь заготовки.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Проверьте результат. Нижний уголок загните внутрь заготовки.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16. Тело рыбки готово.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Студия "Оригами" в Приморском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июн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2020</a:t>
            </a: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Нравится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список оценивших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Поделиться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список поделившихся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Рисуем хвост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2.Отрежьте лишнюю полоску. Мы ее </a:t>
            </a:r>
            <a:r>
              <a:rPr lang="ru-RU" sz="1200" dirty="0" smtClean="0"/>
              <a:t>используем </a:t>
            </a:r>
            <a:r>
              <a:rPr lang="ru-RU" sz="1200" dirty="0" smtClean="0"/>
              <a:t>позже..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18. Намечаем произвольные складки на хвосте.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19. Приклеиваем к заготовке хвост.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20. Разукрашиваем по своему усмотрению. Вырезаем простую корону и приклеиваем к рыбке. При желании украшаем её  блестками или стразами. Золотая рыбка готова! Загадывайте желания!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3.Сложите квадрат пополам, притягивая нижний   угол  к верхнему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3.Сложите квадрат пополам, притягивая нижний   угол  к верхнему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4.Нижние острые углы притяните к вершине треугольника.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Два треугольника сложите пополам, отгибая верхние уголки вниз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6.Получившиеся треугольники сложите пополам, отгибая нижние уголки от центральной линии к боковым уголкам.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Два маленьких треугольника сложите  пополам, загибая от центра  заготовки.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Два маленьких треугольника сложите  пополам, загибая от центра  заготовки.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A3A8-8D69-48E6-B069-E7B13AF1F9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D52C2-BBA5-4883-A907-45A47FA0498C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9F1ED-A1EA-4595-BD91-9E0157C6D0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vana\Desktop\22222222222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vana\Desktop\222222222222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vana\Desktop\222222222222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vana\Desktop\222222222222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vana\Desktop\222222222222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vana\Desktop\22222222222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vana\Desktop\222222222222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vana\Desktop\222222222222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-92075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vana\Desktop\222222222222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vana\Desktop\222222222222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vana\Desktop\222222222222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vana\Desktop\222222222222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415" y="1935163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vana\Desktop\222222222222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vana\Desktop\222222222222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346075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vana\Desktop\222222222222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vana\Desktop\222222222222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128001" cy="541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vana\Desktop\222222222222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vana\Desktop\222222222222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vana\Desktop\222222222222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vana\Desktop\222222222222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vana\Desktop\222222222222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vana\Desktop\222222222222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vana\Desktop\222222222222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269</Words>
  <Application>Microsoft Office PowerPoint</Application>
  <PresentationFormat>Экран (4:3)</PresentationFormat>
  <Paragraphs>48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Devana</dc:creator>
  <cp:lastModifiedBy>Devana</cp:lastModifiedBy>
  <cp:revision>7</cp:revision>
  <dcterms:created xsi:type="dcterms:W3CDTF">2021-07-30T09:53:30Z</dcterms:created>
  <dcterms:modified xsi:type="dcterms:W3CDTF">2021-08-14T18:48:08Z</dcterms:modified>
</cp:coreProperties>
</file>