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997960_18-phonoteka_org-p-fon-leto-deti-kanikul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928670"/>
            <a:ext cx="60722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Забавное лето!</a:t>
            </a:r>
            <a:endParaRPr lang="ru-RU" sz="8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571501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1 кв.кат.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Усольцева О.О.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6572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песком и водой.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«Я пеку, пеку, пеку»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ребенка с особенностями сухого и мокрого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песка; сформировать представление об изменчивости формы песка в зависимости от формочки; учить "лепить" куличики, тщательно заполняя всю емкость формочки, уплотняя песок; развивать мелкую моторику рук; учить понимать и использовать в речи слова - антонимы: сухой - мокрый, много - мало песка;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со свойствами песка, развитие координации движений, моторики рук.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65.userapi.com/impg/6GBdrIkC0V5IcL66dV5hHh-Rr_-rDnGt8qen3g/ifXI98svEv0.jpg?size=1600x1200&amp;quality=96&amp;sign=bb2b1b807373d4eb90c895b6b907c07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876"/>
            <a:ext cx="4190998" cy="3143248"/>
          </a:xfrm>
          <a:prstGeom prst="rect">
            <a:avLst/>
          </a:prstGeom>
          <a:noFill/>
        </p:spPr>
      </p:pic>
      <p:pic>
        <p:nvPicPr>
          <p:cNvPr id="11268" name="Picture 4" descr="https://sun9-67.userapi.com/impg/in-YhlxFyid3wvtMt-fNz-c-lmCvWxzfaqwlAQ/7QHIGz8YVAA.jpg?size=900x1600&amp;quality=96&amp;sign=6b5435c75275bc883cad39ef72ae59fa&amp;type=album"/>
          <p:cNvPicPr>
            <a:picLocks noChangeAspect="1" noChangeArrowheads="1"/>
          </p:cNvPicPr>
          <p:nvPr/>
        </p:nvPicPr>
        <p:blipFill>
          <a:blip r:embed="rId4" cstate="print"/>
          <a:srcRect b="27212"/>
          <a:stretch>
            <a:fillRect/>
          </a:stretch>
        </p:blipFill>
        <p:spPr bwMode="auto">
          <a:xfrm>
            <a:off x="5715008" y="3429000"/>
            <a:ext cx="2571767" cy="332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«Отпечатки на песке»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знакомство со свойствами песка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n9-68.userapi.com/impg/gtz90Zi-fdr1dH3sU3rl2x2hBFXF8f_IrjAjog/cK1OpfLDBFw.jpg?size=1600x1200&amp;quality=96&amp;sign=5bc193b598ad92954f4ff6237615e7c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8" y="3321844"/>
            <a:ext cx="4048152" cy="3036114"/>
          </a:xfrm>
          <a:prstGeom prst="rect">
            <a:avLst/>
          </a:prstGeom>
          <a:noFill/>
        </p:spPr>
      </p:pic>
      <p:pic>
        <p:nvPicPr>
          <p:cNvPr id="10244" name="Picture 4" descr="https://sun9-85.userapi.com/impg/896yhm_w53H8Dnn2pP_PoZVB0KklzwD3P1ZqbQ/lWPd1ctbdEA.jpg?size=1600x1200&amp;quality=96&amp;sign=90c87d8444cffdf40a4be612c36c62d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68000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35716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«Найди игрушку»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тактильных ощущений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83.userapi.com/impg/09UvM6lLKoga2UyoHczApSaOHka0fPiaPbn1Jg/Gr_ChL4BdcQ.jpg?size=1200x1600&amp;quality=96&amp;sign=2ff99e272d1b74e76ed8fc038e9277ca&amp;type=album"/>
          <p:cNvPicPr>
            <a:picLocks noChangeAspect="1" noChangeArrowheads="1"/>
          </p:cNvPicPr>
          <p:nvPr/>
        </p:nvPicPr>
        <p:blipFill>
          <a:blip r:embed="rId3" cstate="print"/>
          <a:srcRect t="8208" b="15180"/>
          <a:stretch>
            <a:fillRect/>
          </a:stretch>
        </p:blipFill>
        <p:spPr bwMode="auto">
          <a:xfrm>
            <a:off x="428596" y="1785926"/>
            <a:ext cx="3916359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s://sun9-71.userapi.com/impg/BU9jScpzsTujU3Pce2v4Qs0UoTFAEgNlCZ01HQ/BVqtfH_0bo4.jpg?size=1200x1600&amp;quality=96&amp;sign=778fee702ebc809e362c1bf9a96c276b&amp;type=album"/>
          <p:cNvPicPr>
            <a:picLocks noChangeAspect="1" noChangeArrowheads="1"/>
          </p:cNvPicPr>
          <p:nvPr/>
        </p:nvPicPr>
        <p:blipFill>
          <a:blip r:embed="rId4" cstate="print"/>
          <a:srcRect t="15049" b="12444"/>
          <a:stretch>
            <a:fillRect/>
          </a:stretch>
        </p:blipFill>
        <p:spPr bwMode="auto">
          <a:xfrm>
            <a:off x="4567090" y="1785926"/>
            <a:ext cx="413804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«Маленький повар»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тактильно-кинестетических ощущений, мелкой и крупной моторики.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64.userapi.com/impg/2cG4yEv3E-Pc6Nz5KEEC8vnIwzrgBFiTqbB0xg/GszM8tklZ_w.jpg?size=1200x1600&amp;quality=96&amp;sign=d5008c4e63be74b5e603e91fe3abf6b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464743" cy="4619656"/>
          </a:xfrm>
          <a:prstGeom prst="rect">
            <a:avLst/>
          </a:prstGeom>
          <a:noFill/>
        </p:spPr>
      </p:pic>
      <p:pic>
        <p:nvPicPr>
          <p:cNvPr id="8196" name="Picture 4" descr="https://sun9-68.userapi.com/impg/9aF4ruys7XWIdx-8fnLcI5pF4jx-ILIX6qOr9g/qlyo_mwdprA.jpg?size=1200x1600&amp;quality=96&amp;sign=ad6ce0f08252329d82fbad93b1f745d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3500462" cy="466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«Ситечко»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знакомство с понятиями быстро – медленно, развитие сообразительности.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9-4.userapi.com/impg/iV3cTuCdlKiTU3RRpTRn2BTOYrdCDlVR1XpTAQ/Ts9qaXTz7Og.jpg?size=1600x1200&amp;quality=96&amp;sign=6b124187d4efdba08bb6ad041c7690f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5"/>
            <a:ext cx="4357718" cy="3268289"/>
          </a:xfrm>
          <a:prstGeom prst="rect">
            <a:avLst/>
          </a:prstGeom>
          <a:noFill/>
        </p:spPr>
      </p:pic>
      <p:pic>
        <p:nvPicPr>
          <p:cNvPr id="7172" name="Picture 4" descr="https://sun9-61.userapi.com/impg/j1FtcxqF-hpx1QoiJoPoUPxoWqpVcmnBk8dBwg/yFXp6Y2rnrI.jpg?size=1600x1200&amp;quality=96&amp;sign=74d748ccbcfae7da1473e96702e375b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16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«Норка для мышки»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знакомство со свойствами песка, развитие координации движений. Ребенок вместе с воспитателем копает небольшие ямки — норки руками или совочком. Затем озвучивает игрушку, например, мышку-норушку, пищит, хвалит малыша за такой замечательный домик, просовывая в него игрушку.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24.userapi.com/impg/KP3GfXtdnZAUy3REwMZsrUEi6pywO_2ifa4lgA/M_1gRs7iSVU.jpg?size=1200x1600&amp;quality=96&amp;sign=f2a18f7308605079b4be8c9b65be9f94&amp;type=album"/>
          <p:cNvPicPr>
            <a:picLocks noChangeAspect="1" noChangeArrowheads="1"/>
          </p:cNvPicPr>
          <p:nvPr/>
        </p:nvPicPr>
        <p:blipFill>
          <a:blip r:embed="rId3" cstate="print"/>
          <a:srcRect l="21497" t="17466" b="12669"/>
          <a:stretch>
            <a:fillRect/>
          </a:stretch>
        </p:blipFill>
        <p:spPr bwMode="auto">
          <a:xfrm>
            <a:off x="857224" y="2428868"/>
            <a:ext cx="3130541" cy="3714776"/>
          </a:xfrm>
          <a:prstGeom prst="rect">
            <a:avLst/>
          </a:prstGeom>
          <a:noFill/>
        </p:spPr>
      </p:pic>
      <p:pic>
        <p:nvPicPr>
          <p:cNvPr id="6150" name="Picture 6" descr="https://sun9-72.userapi.com/impg/6XAv0BxRSFVOXAHJAS2o7Em7aMsKTGF9xl4IQA/b-R6qiUKqoA.jpg?size=1600x1200&amp;quality=96&amp;sign=6cd8eccddd58f29366c5df766f9bd39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571744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s://sun9-41.userapi.com/impg/RL-J3-1tb3Xxx7glaw13gvt8O3NGGTD981L_6A/0uGyfWFevb4.jpg?size=1200x1600&amp;quality=96&amp;sign=e9c5c20b53974411e37efb8c72e3b96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714620"/>
            <a:ext cx="2786082" cy="3714776"/>
          </a:xfrm>
          <a:prstGeom prst="rect">
            <a:avLst/>
          </a:prstGeom>
          <a:noFill/>
        </p:spPr>
      </p:pic>
      <p:pic>
        <p:nvPicPr>
          <p:cNvPr id="5124" name="Picture 4" descr="https://sun9-84.userapi.com/impg/cvSfdJSHh9cDaHsvZhmcR4FqljZo1T_Ph5nI-A/6fd5m2WzYDI.jpg?size=1200x1600&amp;quality=96&amp;sign=31e6f5db5d4b68194e824414ea4d32c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714620"/>
            <a:ext cx="2732504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57166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«Канавки, горки для прогулки куклы»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Подвести к тематическим постройкам. Закрепить свойства песка.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роет в песке ямку, делает канавку, горку. Затем «выходит на прогулку» кукла. По этому примеру дети тоже роют ямки, канавки, делают горки и кукла гуляет по всей площадке, могут быть включены в игру другие куклы или игрушки.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канавки можно положить дощечки, мостик, на горку сделать ступеньки.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sun9-44.userapi.com/impg/UGyU5CmqikdDIOaQr9R_M497gCqCbY68sD50qg/ddJy81QKtM8.jpg?size=1200x1600&amp;quality=96&amp;sign=4d4f37c8246a07e8375215aafd56b1f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43050"/>
            <a:ext cx="3714776" cy="49530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285728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«Заборчики»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со свойствами песка, развитие координации движений.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 руками лепит заборчики по кругу. За таким забором можно спрятать зайку от злого серого волка. Или катать вдоль него грузовик.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sun9-30.userapi.com/impg/7lfrrYyOFl1hlrrtoMwj39JobujSK15M8yVWrA/ZzeuFVh8hAA.jpg?size=1600x1200&amp;quality=96&amp;sign=7826c8b9d78f74e55c0c63108aaa2b4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496"/>
            <a:ext cx="3214709" cy="2411031"/>
          </a:xfrm>
          <a:prstGeom prst="rect">
            <a:avLst/>
          </a:prstGeom>
          <a:noFill/>
        </p:spPr>
      </p:pic>
      <p:pic>
        <p:nvPicPr>
          <p:cNvPr id="3076" name="Picture 4" descr="https://sun9-88.userapi.com/impg/-Z0SiL95AszuxvHN82mPsvfPbY7tL4BeL0jRWg/2pbM4gsSHyE.jpg?size=1600x1200&amp;quality=96&amp;sign=9d456fe30c8b57e0f468c94d7e18c0b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00372"/>
            <a:ext cx="3286148" cy="2464611"/>
          </a:xfrm>
          <a:prstGeom prst="rect">
            <a:avLst/>
          </a:prstGeom>
          <a:noFill/>
        </p:spPr>
      </p:pic>
      <p:pic>
        <p:nvPicPr>
          <p:cNvPr id="3078" name="Picture 6" descr="https://sun9-45.userapi.com/impg/A_zjJuXEnuc_mRkUSFxHWxxfKDDNdqAFU3el4g/V6PTyCPXPSk.jpg?size=1600x1200&amp;quality=96&amp;sign=d26f6db6dc69fa04de5576e6def7690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429132"/>
            <a:ext cx="3071834" cy="2303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814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«Вымой куклу»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привитие элементарных трудовых навыков.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понятие о «грязном» и «чистом».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приносит в тазу куклу, предлагает засучит рукава.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другой таз наливает теплую воду из ведра и каждому дает поручение: вымыть куклу. Воспитатель вовлекает всю группу детей и разговаривая с ними, подсказывает, что и как мыть.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тряпочкой каждый ребенок вытирает игрушку.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715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«Горячо-холодно»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дать представление о холодной, теплой и горячей воде.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сидят на стульчиках полукругом вокруг стола. Воспитатель ставит таз или ванну и говорит детям, что сейчас кукла Таня будет купаться. Наливает холодную воду и опускает куклу. Кукла «выскакивает». Она не хочет купаться. Почему? Вода холодная. Дети подходят и трогают воду рукой.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подолью горячей воды, она станет теплая. Дети убеждаются, что вода теплая. Теперь куклу снова сажают в таз, она с удовольствием купается.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Активизация словаря: холодная, теплая, горячая.</a:t>
            </a:r>
          </a:p>
          <a:p>
            <a:endParaRPr lang="ru-RU" dirty="0"/>
          </a:p>
        </p:txBody>
      </p:sp>
      <p:pic>
        <p:nvPicPr>
          <p:cNvPr id="2050" name="Picture 2" descr="https://sun9-26.userapi.com/impg/9xMOrNkbzw9yfWDTmj94V0fiB5mmBZlmCIUoGQ/111gCoanmUY.jpg?size=1600x1200&amp;quality=96&amp;sign=97e83c2f54e7700c2ad830b3f74581d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686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pPr algn="ctr"/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 – прекрасная и удивительная пора! Летом в режиме дня детского сада предусматривается максимальное пребывание детей на открытом воздухе. Очень важно, чтобы жизнь детей в этот период была содержательной и интересной. Дети младшей возрастной группы только начинают изучать окружающий нас мир. И поэтому, немало важно для детей этого возраста развитие элементарных сенсорных представлений, наглядно - действенного мышления. Непосредственно - образовательная и опытно - исследовательская деятельность, дидактические игры способствуют развитию у детей познавательной активности. Подвижные игры, развлечения, утренняя гимнастика, физкультура на свежем воздухе, игры с песком обеспечивают необходимый уровень физического и психического здоровья детей. Привлечение родителей к данному проекту, делает их образованнее в вопросах воспитания любознательного, здорового ребенка и проведения интересного досуга в семье.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«Чистюли»</a:t>
            </a:r>
          </a:p>
          <a:p>
            <a:pPr algn="ctr"/>
            <a:r>
              <a:rPr lang="ru-RU" u="sng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 учить ребенка намыливать руки с внешней и внутренней стороны. 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2.userapi.com/impg/Z82djCIBOAsKBNy7FewDLTkZrDDn4t_bJWhINQ/1t3XXDtaEwI.jpg?size=1600x1200&amp;quality=96&amp;sign=4510f80cd798c4b2cc5b7bb1d04c96f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286279" cy="3214709"/>
          </a:xfrm>
          <a:prstGeom prst="rect">
            <a:avLst/>
          </a:prstGeom>
          <a:noFill/>
        </p:spPr>
      </p:pic>
      <p:pic>
        <p:nvPicPr>
          <p:cNvPr id="1028" name="Picture 4" descr="https://sun9-51.userapi.com/impg/tJ0mIsPpe2KfJYsBvdEgb0OFV2DulIMF6S4aQQ/n0__B7cc_f4.jpg?size=1600x1200&amp;quality=96&amp;sign=b9ce9d3663d8b1eafe342b291cffd7b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00306"/>
            <a:ext cx="4171896" cy="3128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71480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«Самодельный водопад»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моторики рук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этой игры вам пригодятся любые игрушки, с помощью которых можно переливать воду: лейка, маленькая мисочка, небольшой кувшинчик или простой пластиковый стакан. Малыш набирает воду в емкость и, выливая ее, создает шумный водопад с брызгами. Обратите внимание крохи, что чем выше водопад, тем громче он "шумит". А если воду подкрасить, то водопад получится разноцветным.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sun9-6.userapi.com/impg/LGCFCJt-3i5NnHJ0KJxvBXq84HFmrOzWWO6cPQ/y_2heHe2rX8.jpg?size=1600x1200&amp;quality=96&amp;sign=4faf290777f222ddb122b58fbeecb402&amp;type=album"/>
          <p:cNvPicPr>
            <a:picLocks noChangeAspect="1" noChangeArrowheads="1"/>
          </p:cNvPicPr>
          <p:nvPr/>
        </p:nvPicPr>
        <p:blipFill>
          <a:blip r:embed="rId3" cstate="print"/>
          <a:srcRect t="31496" r="37931"/>
          <a:stretch>
            <a:fillRect/>
          </a:stretch>
        </p:blipFill>
        <p:spPr bwMode="auto">
          <a:xfrm>
            <a:off x="928662" y="3637838"/>
            <a:ext cx="3286148" cy="2720120"/>
          </a:xfrm>
          <a:prstGeom prst="rect">
            <a:avLst/>
          </a:prstGeom>
          <a:noFill/>
        </p:spPr>
      </p:pic>
      <p:pic>
        <p:nvPicPr>
          <p:cNvPr id="41990" name="Picture 6" descr="https://sun9-70.userapi.com/impg/k6Nb6RjasafWPvaHpqZLCs7ElSTS596kMvDvxA/8IRCoyVyJsI.jpg?size=1600x1200&amp;quality=96&amp;sign=44a12a92be48a917be72e27355d666f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7215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Мыльные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пузырики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Учимся делать и надувать мыльные пузыри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Водичка не любит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нерях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грязнуль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Кипит и ругается: «Буль-буль-буль-буль!»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 если мы вымоем руки и лица,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Водичка довольна и больше не злится.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Намыльте руки так, чтобы получилась пышная густая пена. Затем разъедините ладони так, чтобы между ними образовалась тоненькая прозрачная мыльная плёнка. Подуйте на неё — у вас получится мыльный пузырь. Пусть ребёнок подует на мыльную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плёночку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ваших ладонях. Помогите ему сделать свой мыльный пузырь.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sun9-43.userapi.com/impg/VYoU1jB9KXd9DjENCBjHMISgNAHofzpvuIyVMA/eYWhGRDmcK8.jpg?size=1600x1200&amp;quality=96&amp;sign=e722e0cc44d47bd030258e669eb1414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46" y="3714752"/>
            <a:ext cx="3905278" cy="2928958"/>
          </a:xfrm>
          <a:prstGeom prst="rect">
            <a:avLst/>
          </a:prstGeom>
          <a:noFill/>
        </p:spPr>
      </p:pic>
      <p:pic>
        <p:nvPicPr>
          <p:cNvPr id="40964" name="Picture 4" descr="https://sun9-43.userapi.com/impg/g8hWlBC1av6C-Pr9nGHTTcE9QiEzm972C4GucQ/IINcmPwjPoc.jpg?size=1600x1200&amp;quality=96&amp;sign=baf5d186df6a59f361ae963f137f06f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14752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357166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«Тонет – не тонет».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Вам потребуется таз с водой. Подайте ребенку коробку с разными предметами и предложите бросать в воду по одной. Побеседуйте, почему одни предметы тонут, а другие остаются на поверхности.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sun9-62.userapi.com/impg/2guG3Yp7gNf98Frc8bJHGn5tAhITYjXAbEzlQQ/z_q5ginmvtc.jpg?size=1600x1200&amp;quality=96&amp;sign=801151fdeb38d0aa530bc830e91d4b0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4267147" cy="3200360"/>
          </a:xfrm>
          <a:prstGeom prst="rect">
            <a:avLst/>
          </a:prstGeom>
          <a:noFill/>
        </p:spPr>
      </p:pic>
      <p:pic>
        <p:nvPicPr>
          <p:cNvPr id="39940" name="Picture 4" descr="https://sun9-42.userapi.com/impg/YmAwQM-qH8I6gPdqNf1jDNUfXUIvQBqGuIte0Q/kJ1_-RxmGHA.jpg?size=1600x1200&amp;quality=96&amp;sign=8fea010fdc055a9c5cf0bf20aec639e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4191029" cy="314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sun9-8.userapi.com/impg/fWfVjqmXizoOpV0mz05yh98-rwzCJHiDQvt8rg/0ZGhj__dugA.jpg?size=1600x1200&amp;quality=96&amp;sign=5ad4677b5a957be03060fd815d26e4a8&amp;type=album"/>
          <p:cNvPicPr>
            <a:picLocks noChangeAspect="1" noChangeArrowheads="1"/>
          </p:cNvPicPr>
          <p:nvPr/>
        </p:nvPicPr>
        <p:blipFill>
          <a:blip r:embed="rId3" cstate="print"/>
          <a:srcRect r="6667"/>
          <a:stretch>
            <a:fillRect/>
          </a:stretch>
        </p:blipFill>
        <p:spPr bwMode="auto">
          <a:xfrm>
            <a:off x="2928926" y="3286124"/>
            <a:ext cx="3357586" cy="26980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642918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Переливание воды из кружки в кружку или через воронку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дать представление о свойствах воды- «льется», О «мокром», о «сухом».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зовет детей к тазу с водой, дает каждому по кружке, показывает, как зачерпнуть и вылить воду. «Смотрите, вода льется, сделайте то же самое, налейте воды друг другу». (называет кто кому нальет)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s://sun9-46.userapi.com/impg/pSTg88GhyULBeJsT7mYmUY-S-H9d5RBZF9Gm3A/j-WCIEYfGwY.jpg?size=1600x1200&amp;quality=96&amp;sign=3765a0901254bcf7bd8d3f050505422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3929090" cy="2946818"/>
          </a:xfrm>
          <a:prstGeom prst="rect">
            <a:avLst/>
          </a:prstGeom>
          <a:noFill/>
        </p:spPr>
      </p:pic>
      <p:pic>
        <p:nvPicPr>
          <p:cNvPr id="37892" name="Picture 4" descr="https://sun9-50.userapi.com/impg/taTvKlMTgoCuTQlkNy6UXEU6wEyLQL78KjP5Ig/gP2WX9lQ-ps.jpg?size=1600x1200&amp;quality=96&amp;sign=633f8dbfed707abad4da91c126ba285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1" y="2786058"/>
            <a:ext cx="3905277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692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«Уточки плавают»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дать представление о том, что предметы «плавают», о числовом определении «один», «много».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пускает в воде резиновые игрушки. «Смотрите, как уточка плавает. Сейчас я покручу палочкой по воде (делает круговые движения палочкой). Уточка двигается. Вот как интересно!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s://sun9-75.userapi.com/impg/BG3gic_S9hXbIQJYilmZzf5qHoM0wuZvW9TlFQ/H8A-tz4xxn0.jpg?size=1600x1200&amp;quality=96&amp;sign=4ac90942436b05c3f05c6d12dcbf2ad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72008"/>
            <a:ext cx="2857488" cy="2143116"/>
          </a:xfrm>
          <a:prstGeom prst="rect">
            <a:avLst/>
          </a:prstGeom>
          <a:noFill/>
        </p:spPr>
      </p:pic>
      <p:pic>
        <p:nvPicPr>
          <p:cNvPr id="36868" name="Picture 4" descr="https://sun9-47.userapi.com/impg/xkrkhPf6jLNFvbUgXyxkYqs_DmiFeQX6X1cIQA/7ngqh8fjXTM.jpg?size=1600x1200&amp;quality=96&amp;sign=0f51730670166729f69c1bb51dbfccd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2833708" cy="2125280"/>
          </a:xfrm>
          <a:prstGeom prst="rect">
            <a:avLst/>
          </a:prstGeom>
          <a:noFill/>
        </p:spPr>
      </p:pic>
      <p:pic>
        <p:nvPicPr>
          <p:cNvPr id="36870" name="Picture 6" descr="https://sun9-37.userapi.com/impg/JCvBdVxjSF13-D1JALiyV0h3Je_LVM1ksljFeg/AlAcOGaNbiI.jpg?size=1600x1200&amp;quality=96&amp;sign=f988eb83fa49f92ac8a4e13050afaa6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928670"/>
            <a:ext cx="2444760" cy="1833570"/>
          </a:xfrm>
          <a:prstGeom prst="rect">
            <a:avLst/>
          </a:prstGeom>
          <a:noFill/>
        </p:spPr>
      </p:pic>
      <p:pic>
        <p:nvPicPr>
          <p:cNvPr id="36872" name="Picture 8" descr="https://sun9-27.userapi.com/impg/uJ2PVyIOGgLED0qEeDa3PNOjryJwTITNLpya2Q/J_wyCyuVEP4.jpg?size=1600x1200&amp;quality=96&amp;sign=4a6ca62459a825c654e85b6cd5788e88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286124"/>
            <a:ext cx="2762269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73581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по экологическому воспитанию «Мышонок потерялся»</a:t>
            </a:r>
            <a:r>
              <a:rPr lang="ru-RU" b="1" dirty="0" smtClean="0"/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формирование первоначальных представлений о животных как живых существах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развивать любознательность, наблюдательность, внимание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развивать речевую активность, умение отвечать на вопросы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развивать мелкую моторику пальцев рук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обогащать словарь детей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знакомить детей с животным – мышонком, его средой обитания, чем питается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учить называть части тела мышонка, произносить звукоподражания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воспитывать доброе отношение к животным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воспитывать желание поддерживать чистоту и порядок в природе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воспитывать чувство сопереживания, желание помочь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воспитывать трудолюбие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s://sun9-79.userapi.com/impg/eg6lclpi-NeeI9DMYpnMQVUgQZP8zbOjt1FXIA/tGlwZJ4ooUU.jpg?size=1600x900&amp;quality=96&amp;sign=0c9059c9aeae789884f0366a0a5a03b7&amp;type=album"/>
          <p:cNvPicPr>
            <a:picLocks noChangeAspect="1" noChangeArrowheads="1"/>
          </p:cNvPicPr>
          <p:nvPr/>
        </p:nvPicPr>
        <p:blipFill>
          <a:blip r:embed="rId3" cstate="print"/>
          <a:srcRect r="22115"/>
          <a:stretch>
            <a:fillRect/>
          </a:stretch>
        </p:blipFill>
        <p:spPr bwMode="auto">
          <a:xfrm>
            <a:off x="1500166" y="3143248"/>
            <a:ext cx="2214578" cy="1599411"/>
          </a:xfrm>
          <a:prstGeom prst="rect">
            <a:avLst/>
          </a:prstGeom>
          <a:noFill/>
        </p:spPr>
      </p:pic>
      <p:pic>
        <p:nvPicPr>
          <p:cNvPr id="35844" name="Picture 4" descr="https://sun9-11.userapi.com/impg/zZeNZ1PLxElhzC0w-bYUVqYc2-_Z0pxi2myUfA/vj0almp1kHU.jpg?size=1600x900&amp;quality=96&amp;sign=03eb3c0982446faac757d7ba6c7f3d8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43248"/>
            <a:ext cx="2865441" cy="1611811"/>
          </a:xfrm>
          <a:prstGeom prst="rect">
            <a:avLst/>
          </a:prstGeom>
          <a:noFill/>
        </p:spPr>
      </p:pic>
      <p:pic>
        <p:nvPicPr>
          <p:cNvPr id="35846" name="Picture 6" descr="https://sun9-49.userapi.com/impg/8NUoLqtWub3rvfeEHNEXXQBCXcd4z6_7zhd2DA/8DLSqxcKujo.jpg?size=1600x900&amp;quality=96&amp;sign=3c1e6765e14f0683d15ea315ecc4e72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636"/>
            <a:ext cx="2857520" cy="1607355"/>
          </a:xfrm>
          <a:prstGeom prst="rect">
            <a:avLst/>
          </a:prstGeom>
          <a:noFill/>
        </p:spPr>
      </p:pic>
      <p:pic>
        <p:nvPicPr>
          <p:cNvPr id="35848" name="Picture 8" descr="https://sun9-49.userapi.com/impg/rCXaHTL3TLO1qyD7PVAHN-5b0C1v_4jH8SxADg/OJYX_z5u6qo.jpg?size=1600x900&amp;quality=96&amp;sign=0498f0c2337c88f947af63debe6de82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049750"/>
            <a:ext cx="2933627" cy="1650165"/>
          </a:xfrm>
          <a:prstGeom prst="rect">
            <a:avLst/>
          </a:prstGeom>
          <a:noFill/>
        </p:spPr>
      </p:pic>
      <p:pic>
        <p:nvPicPr>
          <p:cNvPr id="35850" name="Picture 10" descr="https://sun9-4.userapi.com/impg/aRN3Who_TMm2YquACoktYxUi4nISckfbANr4nA/ulsXFyh0uUs.jpg?size=1600x900&amp;quality=96&amp;sign=99a8ef7d168ce6c9377e7ab227097b00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072074"/>
            <a:ext cx="2706706" cy="15225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357166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«Малыши-крепыши»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Приобщать детей к здоровому образу жизни через двигательную активность: формировать положительный настрой на спортивные игры и упражнения.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 детей жизненно важные двигательные навыки и умения, способствовать укреплению здоровья.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физические качества: быстроту, ловкость, силу; морально-волевые качества: выдержку, настойчивость;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психологическому сближению детей и родителей, развитию положительных эмоций, чувства взаимопомощи.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s://sun9-73.userapi.com/impg/sQnXnfUFtsD6LIAXBlaaJGuCq3vShE19LKxApQ/HvQFtuWVp3k.jpg?size=1200x1600&amp;quality=96&amp;sign=9717e61d8365a50a9159faefae52ce6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268077" cy="3024102"/>
          </a:xfrm>
          <a:prstGeom prst="rect">
            <a:avLst/>
          </a:prstGeom>
          <a:noFill/>
        </p:spPr>
      </p:pic>
      <p:pic>
        <p:nvPicPr>
          <p:cNvPr id="34820" name="Picture 4" descr="https://sun9-82.userapi.com/impg/CFM4cHAbc2oUv3qpxkVeLrI3_YsgftSAJZesUA/ImhWwo7iD98.jpg?size=1200x1600&amp;quality=96&amp;sign=94aad0999369c96d4f42b25367d6f86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61915"/>
            <a:ext cx="2214578" cy="2952771"/>
          </a:xfrm>
          <a:prstGeom prst="rect">
            <a:avLst/>
          </a:prstGeom>
          <a:noFill/>
        </p:spPr>
      </p:pic>
      <p:pic>
        <p:nvPicPr>
          <p:cNvPr id="1026" name="Picture 2" descr="C:\Users\Анечка\Desktop\CMoXiowNjA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4683" y="3455790"/>
            <a:ext cx="1982405" cy="2643206"/>
          </a:xfrm>
          <a:prstGeom prst="rect">
            <a:avLst/>
          </a:prstGeom>
          <a:noFill/>
        </p:spPr>
      </p:pic>
      <p:pic>
        <p:nvPicPr>
          <p:cNvPr id="1027" name="Picture 3" descr="C:\Users\Анечка\Desktop\yiER5iqr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1" y="3786190"/>
            <a:ext cx="2762269" cy="2071702"/>
          </a:xfrm>
          <a:prstGeom prst="rect">
            <a:avLst/>
          </a:prstGeom>
          <a:noFill/>
        </p:spPr>
      </p:pic>
      <p:pic>
        <p:nvPicPr>
          <p:cNvPr id="1029" name="Picture 5" descr="https://sun9-41.userapi.com/impg/Rai2PMez_CKTgovppcUmF5BSOhrDMFtg5t5l2A/fmYO_em0MLI.jpg?size=1600x1200&amp;quality=96&amp;sign=f270b5dde2c034ec72a21c3ac296bb9d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28604"/>
            <a:ext cx="3344855" cy="2508641"/>
          </a:xfrm>
          <a:prstGeom prst="rect">
            <a:avLst/>
          </a:prstGeom>
          <a:noFill/>
        </p:spPr>
      </p:pic>
      <p:pic>
        <p:nvPicPr>
          <p:cNvPr id="1031" name="Picture 7" descr="https://sun9-26.userapi.com/impg/rdZthAXLEmco7UP7fJckfD8szbUE9MNLIaQ_4w/atlQXgCv46g.jpg?size=1156x868&amp;quality=96&amp;sign=8cdecc3db2fcbb042f9cb2c4681c13ec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3786190"/>
            <a:ext cx="2786082" cy="2091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714488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5009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месяца (июнь, июль).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познавательно-творческий, оздоровительный.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 проекта: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дети  от двух до трех лет группы «Бусинки», воспитатель.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которые только-только начинают познавать окружающий мир, имеют небольшие представления о природных явлениях живой и неживой природы, в том числе и о лете. Младший возраст – это возраст «почемучек». Именно в этом возрасте у детей чаще всего возникают вопросы – почему и зачем? В беседах дети не могут сами ответить на многие вопросы, например: что происходит в природе летом? Зачем нужно солнышко? Откуда появляются лужи? Для чего нужен дождик? В целях формирования у детей знаний о сезонных явлениях природы был разработан данный проект.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Риски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Неблагоприятные условия погоды.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знаний о сезонных явлениях живой и неживой природы.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Учить детей отмечать летние изменения в природе;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Учить детей передавать образы в продуктивной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Формировать у детей умения слушать и понимать художественное слово;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Учить детей экспериментировать;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Учить детей видеть необыкновенную красоту природы и радоваться окружающему миру;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Развивать наблюдательность, творческое воображение, представления об окружающем мире, произвольную память и внимание;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Воспитывать у детей интерес и бережное отношение к природе;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Обогащать словарь детей новыми словами.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000108"/>
            <a:ext cx="72866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для педагогов: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Составить план проекта и осуществить его реализацию в разных видах детской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Разработать этапы работы над проектом;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3.. Оформить картотеку «Лето»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Оформить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работе с родителями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 проекта: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исследовательская деятельность по изучению природы;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отражение знаний, полученных опытным путём, в различных видах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деятельности: игровой, продуктивной, коммуникативной,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познавательно–исследовательской;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организация  режимных моментов, направленных на воспитание экологического сознания;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обогащение стимулирующим и активизирующим дидактическим материалом.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572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проведения: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беседы;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рассматривание иллюстраций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наблюдения на прогулке;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исследовательская деятельность;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работа с родителями.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детей будут сформированы элементарные экологические знания и культура поведения в природе;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поймут взаимосвязь в природе, станут более бережно относится к ней, животным, птицам, насекомым;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разовьется интерес к явлениям и объектам природы;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научатся экспериментировать, анализировать и делать выводы.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у детей умений взаимодействовать друг с другом.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знаний о здоровье;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857232"/>
            <a:ext cx="74295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проекта.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с детьми с целью выявления у детей знаний о лете.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стихотворений,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загадок о лете, иллюстраций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 о лете;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атрибутов для игр, опытов и совместной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и заучивание стихотворений,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загадок о лете с рассматриванием иллюстраций, картин о лете;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группы по теме «Лето»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консультации, памятки.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«Лето»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73581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 развивающие игры: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«Какого цветка не стало», «Какое насекомое летает, ползает?», «Собери картинку»,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Съедобное-несъедобное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 что похоже?»,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чья тень»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«Дождик», заучивание стихотворения З.Александрова «Одуванчик»; Чтение и заучивание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«Солнышко», «Солнечный зайчик», «Радуга-дуга, не давай дождя», «Привяжу я козлика», «Водичка-водичка»; Чтение К.Чуковского «Краденое солнце»; Загадки о летних явлениях в природе.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 Подвижные игры: «Солнечный зайчик»; «Солнышко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дождик»;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Самолѐты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«Пузырь»; «У медведя во бору», «Карусель».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игры: «Насекомые»; «Бабочка»; «Колокольчики»; «Дождик»; «Жук»; «Солнышко-ведрышко».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766736_1-phonoteka_org-p-fon-leto-multyash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7286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Беседы: «О том, что в солнечную погоду нужно носить панаму»; «О безопасности людей на воде»; «О пользе солнца для здоровья человека»; «Что растёт на даче», «Кто в траве живет», «Домашние животные»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демонстрационного материала: «Деревья, кусты», «Насекомые», «Цветы», «Домашние и дикие животные», «Лето»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Слушание и исполнение - Детские песни о лете.</a:t>
            </a: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на прогулке: за небом, солнцем, ветром, птицами, насекомыми, песком. Закреплять умение устанавливать простейшие связи: идёт дождь – лужи на земле; по цвету определять мокрый или сухой песок; умение определять состояние погоды по основным признакам.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Рассматривание книги «Времена года».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1583</Words>
  <PresentationFormat>Экран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Анечка</dc:creator>
  <cp:lastModifiedBy>Анечка</cp:lastModifiedBy>
  <cp:revision>49</cp:revision>
  <dcterms:created xsi:type="dcterms:W3CDTF">2021-07-22T14:31:31Z</dcterms:created>
  <dcterms:modified xsi:type="dcterms:W3CDTF">2021-08-24T18:23:31Z</dcterms:modified>
</cp:coreProperties>
</file>