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CC6B3-FCAC-4533-88EC-5E9254DDBD4E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101A1-6021-4C0C-9537-502EB4FFA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5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01A1-6021-4C0C-9537-502EB4FFAB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6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101A1-6021-4C0C-9537-502EB4FFAB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0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74F-0AE9-4702-B1C5-A0A23F824B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A201-D709-4947-BE6D-542094EE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9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74F-0AE9-4702-B1C5-A0A23F824B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A201-D709-4947-BE6D-542094EE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0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74F-0AE9-4702-B1C5-A0A23F824B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A201-D709-4947-BE6D-542094EE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0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74F-0AE9-4702-B1C5-A0A23F824B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A201-D709-4947-BE6D-542094EE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5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74F-0AE9-4702-B1C5-A0A23F824B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A201-D709-4947-BE6D-542094EE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7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74F-0AE9-4702-B1C5-A0A23F824B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A201-D709-4947-BE6D-542094EE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0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74F-0AE9-4702-B1C5-A0A23F824B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A201-D709-4947-BE6D-542094EE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74F-0AE9-4702-B1C5-A0A23F824B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A201-D709-4947-BE6D-542094EE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8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74F-0AE9-4702-B1C5-A0A23F824B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A201-D709-4947-BE6D-542094EE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7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74F-0AE9-4702-B1C5-A0A23F824B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A201-D709-4947-BE6D-542094EE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3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A74F-0AE9-4702-B1C5-A0A23F824B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A201-D709-4947-BE6D-542094EE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5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3A74F-0AE9-4702-B1C5-A0A23F824BB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BA201-D709-4947-BE6D-542094EE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3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-21907"/>
            <a:ext cx="9199418" cy="6879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0874" y="5832764"/>
            <a:ext cx="4281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Автор – Иванова Наталья Васильевна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Педагог дополнительного образования МБУ ДО «ЖДТ»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8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10086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0"/>
            <a:ext cx="9878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8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0" y="0"/>
            <a:ext cx="10584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7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0"/>
            <a:ext cx="10307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4" y="96982"/>
            <a:ext cx="10349345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3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58"/>
            <a:ext cx="10778836" cy="66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3" y="-19144"/>
            <a:ext cx="10958946" cy="68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7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23" y="0"/>
            <a:ext cx="9171277" cy="686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01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</Words>
  <Application>Microsoft Office PowerPoint</Application>
  <PresentationFormat>Широкоэкранный</PresentationFormat>
  <Paragraphs>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2021-03-29T01:07:08Z</dcterms:created>
  <dcterms:modified xsi:type="dcterms:W3CDTF">2021-08-31T11:15:07Z</dcterms:modified>
</cp:coreProperties>
</file>