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4"/>
  </p:notesMasterIdLst>
  <p:sldIdLst>
    <p:sldId id="256" r:id="rId2"/>
    <p:sldId id="262" r:id="rId3"/>
    <p:sldId id="263" r:id="rId4"/>
    <p:sldId id="257" r:id="rId5"/>
    <p:sldId id="264" r:id="rId6"/>
    <p:sldId id="258" r:id="rId7"/>
    <p:sldId id="259" r:id="rId8"/>
    <p:sldId id="261" r:id="rId9"/>
    <p:sldId id="268" r:id="rId10"/>
    <p:sldId id="266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9AF0460-4D29-428C-A1EB-BFD5B4012364}">
          <p14:sldIdLst>
            <p14:sldId id="256"/>
            <p14:sldId id="262"/>
            <p14:sldId id="263"/>
            <p14:sldId id="257"/>
            <p14:sldId id="264"/>
            <p14:sldId id="258"/>
            <p14:sldId id="259"/>
            <p14:sldId id="261"/>
            <p14:sldId id="268"/>
            <p14:sldId id="266"/>
            <p14:sldId id="270"/>
            <p14:sldId id="271"/>
          </p14:sldIdLst>
        </p14:section>
        <p14:section name="Раздел без заголовка" id="{0620C0FF-1E90-4CFD-A99F-F8A09DBE6A5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660"/>
  </p:normalViewPr>
  <p:slideViewPr>
    <p:cSldViewPr>
      <p:cViewPr varScale="1">
        <p:scale>
          <a:sx n="66" d="100"/>
          <a:sy n="66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AC91D-F997-4D91-A866-42D3820C0B46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9BAD3-716F-4B41-868A-F056C029E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0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9BAD3-716F-4B41-868A-F056C029EA5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9BAD3-716F-4B41-868A-F056C029EA5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5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kzdorovo.ru/" TargetMode="External"/><Relationship Id="rId2" Type="http://schemas.openxmlformats.org/officeDocument/2006/relationships/hyperlink" Target="http://www.zdorowajaplanet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0;&#1072;&#1082;%20&#1092;&#1080;&#1079;&#1080;&#1095;&#1077;&#1089;&#1082;&#1072;&#1103;%20&#1082;&#1091;&#1083;&#1100;&#1090;&#1091;&#1088;&#1072;%20&#1074;&#1083;&#1080;&#1103;&#1077;&#1090;%20&#1085;&#1072;%20&#1074;&#1072;&#1096;&#1077;%20&#1079;&#1076;&#1086;&#1088;&#1086;&#1074;&#1100;&#1077;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434064" cy="9906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Как физическая культура влияет на ваше здоровье?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6858000" cy="914400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Работу </a:t>
            </a:r>
            <a:r>
              <a:rPr lang="ru-RU" sz="1600" dirty="0" smtClean="0"/>
              <a:t>выполнила: </a:t>
            </a:r>
            <a:r>
              <a:rPr lang="ru-RU" sz="1600" dirty="0" err="1" smtClean="0"/>
              <a:t>калашникова</a:t>
            </a:r>
            <a:r>
              <a:rPr lang="ru-RU" sz="1600" dirty="0" smtClean="0"/>
              <a:t>  </a:t>
            </a:r>
            <a:r>
              <a:rPr lang="ru-RU" sz="1600" dirty="0" smtClean="0"/>
              <a:t>Наталья Викторовна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 </a:t>
            </a:r>
            <a:r>
              <a:rPr lang="ru-RU" sz="2400" dirty="0"/>
              <a:t>нашей школе проходит различный ряд мероприятий, которые направлены на то, чтобы развить  интерес у детей и подростков к физической активности и здоровому образу жизни.</a:t>
            </a:r>
          </a:p>
        </p:txBody>
      </p:sp>
      <p:pic>
        <p:nvPicPr>
          <p:cNvPr id="1026" name="Picture 2" descr="G:\20.02.16 богатырские забавы\P1090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47" y="2852936"/>
            <a:ext cx="409234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сказка\IMG_20161119_10304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2852937"/>
            <a:ext cx="428447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4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нашей школе дети активно посещают уроки физкультуры, принимают участие в различных спортивных мероприятиях. Большинство занимаются каким-то видом спорта во внеурочное время.</a:t>
            </a:r>
            <a:br>
              <a:rPr lang="ru-RU" sz="2800" dirty="0" smtClean="0"/>
            </a:br>
            <a:r>
              <a:rPr lang="ru-RU" sz="2800" dirty="0" smtClean="0"/>
              <a:t>Мы смело можем сказать, что не переживаем за будущее наших учеников, так как они заботятся о своем здоровье.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651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620000" cy="4373563"/>
          </a:xfrm>
        </p:spPr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ru-RU" sz="2400" dirty="0" smtClean="0"/>
              <a:t>• </a:t>
            </a:r>
            <a:r>
              <a:rPr lang="en-US" sz="2400" dirty="0" smtClean="0">
                <a:hlinkClick r:id="rId2"/>
              </a:rPr>
              <a:t>www.zdorowajaplaneta.ru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• </a:t>
            </a:r>
            <a:r>
              <a:rPr lang="en-US" sz="2400" dirty="0" smtClean="0">
                <a:hlinkClick r:id="rId3"/>
              </a:rPr>
              <a:t>www.takzdorovo.ru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• </a:t>
            </a:r>
            <a:r>
              <a:rPr lang="en-US" sz="2400" dirty="0" smtClean="0">
                <a:hlinkClick r:id="rId4" action="ppaction://hlinkfile"/>
              </a:rPr>
              <a:t>chudesaleko.ru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•  Уроки физической культуры в 7-8 классах(пособие для учителей. Под редакцией </a:t>
            </a:r>
            <a:r>
              <a:rPr lang="ru-RU" sz="2400" dirty="0" err="1" smtClean="0"/>
              <a:t>Г.П.Богданова</a:t>
            </a:r>
            <a:r>
              <a:rPr lang="ru-RU" sz="2400" dirty="0" smtClean="0"/>
              <a:t> и Г.Б. </a:t>
            </a:r>
            <a:r>
              <a:rPr lang="ru-RU" sz="2400" dirty="0" err="1" smtClean="0"/>
              <a:t>Мейксона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r>
              <a:rPr lang="ru-RU" sz="2400" dirty="0" smtClean="0"/>
              <a:t> • Физическая культуры в школе (Под редакцией З.И. Кузнецовой)</a:t>
            </a:r>
            <a:br>
              <a:rPr lang="ru-RU" sz="2400" dirty="0" smtClean="0"/>
            </a:br>
            <a:r>
              <a:rPr lang="ru-RU" sz="2400" dirty="0" smtClean="0"/>
              <a:t> • Уроки физической культуры в 4-6 классах(под редакцией  </a:t>
            </a:r>
            <a:r>
              <a:rPr lang="ru-RU" sz="2400" dirty="0" err="1" smtClean="0"/>
              <a:t>Г.П.Богданова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832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791200" cy="137160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•</a:t>
            </a:r>
            <a:r>
              <a:rPr lang="ru-RU" sz="4400" dirty="0"/>
              <a:t> Объяснить школьникам, что значит здоровый образ жизни  и физическая культура.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372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•</a:t>
            </a:r>
            <a:r>
              <a:rPr lang="ru-RU" sz="3200" dirty="0"/>
              <a:t> </a:t>
            </a:r>
            <a:r>
              <a:rPr lang="ru-RU" sz="3200" dirty="0" smtClean="0"/>
              <a:t>На </a:t>
            </a:r>
            <a:r>
              <a:rPr lang="ru-RU" sz="3200" dirty="0"/>
              <a:t>основе полученной информации разработать анкеты и провести социологическое исследование среди обучающихся школы , с целью выявления: Знают ли школьники, что входит в понятие здоровый образ жизни, физическая культура  и соблюдают ли подростки правила на практике.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же такое здоровый образ                    жизни?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Здоровый образ жизни (ЗОЖ) — образ жизни человека, направленный на профилактику болезней и укрепление здоровья.</a:t>
            </a:r>
            <a:endParaRPr lang="ru-RU" sz="2400" dirty="0"/>
          </a:p>
        </p:txBody>
      </p:sp>
      <p:pic>
        <p:nvPicPr>
          <p:cNvPr id="20482" name="Picture 2" descr="http://droplak.ru/wp-content/uploads/2015/04/1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2938" y="2761986"/>
            <a:ext cx="6336704" cy="377633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548090"/>
          </a:xfrm>
        </p:spPr>
        <p:txBody>
          <a:bodyPr>
            <a:normAutofit fontScale="90000"/>
          </a:bodyPr>
          <a:lstStyle/>
          <a:p>
            <a:r>
              <a:rPr lang="ru-RU" dirty="0"/>
              <a:t>Здоровый образ жизни – предпосылка и необходимое условие </a:t>
            </a:r>
            <a:r>
              <a:rPr lang="ru-RU" dirty="0" smtClean="0"/>
              <a:t>для ЗОЖ 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209331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•</a:t>
            </a:r>
            <a:r>
              <a:rPr lang="ru-RU" sz="2800" dirty="0"/>
              <a:t> Полноценного развития самых разных сторон человеческой жизнедеятельности;</a:t>
            </a:r>
          </a:p>
          <a:p>
            <a:r>
              <a:rPr lang="ru-RU" sz="2800" dirty="0" smtClean="0"/>
              <a:t>•</a:t>
            </a:r>
            <a:r>
              <a:rPr lang="ru-RU" sz="2800" dirty="0"/>
              <a:t> Достижение человеком активного долголетия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•</a:t>
            </a:r>
            <a:r>
              <a:rPr lang="ru-RU" sz="2800" dirty="0"/>
              <a:t> Активного участия человека любого возраста в социальной, трудовой, семейной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9390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764114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рекомендации стоит соблюдать для поддержания здоровья?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3993307"/>
          </a:xfrm>
        </p:spPr>
        <p:txBody>
          <a:bodyPr>
            <a:normAutofit/>
          </a:bodyPr>
          <a:lstStyle/>
          <a:p>
            <a:r>
              <a:rPr lang="ru-RU" sz="2800" dirty="0"/>
              <a:t>•</a:t>
            </a:r>
            <a:r>
              <a:rPr lang="ru-RU" sz="2800" dirty="0" smtClean="0"/>
              <a:t>Рациональный режим дня</a:t>
            </a:r>
          </a:p>
          <a:p>
            <a:r>
              <a:rPr lang="ru-RU" sz="2800" dirty="0" smtClean="0"/>
              <a:t>•Правильное питание</a:t>
            </a:r>
          </a:p>
          <a:p>
            <a:r>
              <a:rPr lang="ru-RU" sz="2800" dirty="0" smtClean="0"/>
              <a:t>•Полноценный сон</a:t>
            </a:r>
          </a:p>
          <a:p>
            <a:r>
              <a:rPr lang="ru-RU" sz="2800" dirty="0"/>
              <a:t>•</a:t>
            </a:r>
            <a:r>
              <a:rPr lang="ru-RU" sz="2800" dirty="0" smtClean="0"/>
              <a:t>Двигательная активность</a:t>
            </a:r>
          </a:p>
          <a:p>
            <a:r>
              <a:rPr lang="ru-RU" sz="2800" dirty="0" smtClean="0"/>
              <a:t>•Пребывание на свежем воздухе</a:t>
            </a:r>
          </a:p>
          <a:p>
            <a:r>
              <a:rPr lang="ru-RU" sz="2800" dirty="0" smtClean="0"/>
              <a:t>•Отсутствие вредных привычек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2340178"/>
          </a:xfrm>
        </p:spPr>
        <p:txBody>
          <a:bodyPr>
            <a:normAutofit fontScale="90000"/>
          </a:bodyPr>
          <a:lstStyle/>
          <a:p>
            <a:r>
              <a:rPr lang="ru-RU" dirty="0"/>
              <a:t>Среди учащихся мы провели опрос, который включал в себя </a:t>
            </a:r>
            <a:r>
              <a:rPr lang="ru-RU" dirty="0" smtClean="0"/>
              <a:t>восемь </a:t>
            </a:r>
            <a:r>
              <a:rPr lang="ru-RU" dirty="0"/>
              <a:t>вопросов.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3057203"/>
          </a:xfrm>
        </p:spPr>
        <p:txBody>
          <a:bodyPr/>
          <a:lstStyle/>
          <a:p>
            <a:r>
              <a:rPr lang="ru-RU" sz="2800" dirty="0"/>
              <a:t>Для исследования был </a:t>
            </a:r>
            <a:r>
              <a:rPr lang="ru-RU" sz="2800" dirty="0" smtClean="0"/>
              <a:t>создана анкета</a:t>
            </a:r>
            <a:r>
              <a:rPr lang="ru-RU" sz="2800" dirty="0"/>
              <a:t>, что бы оценить общую оценку ЗОЖ у школьников.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17" y="164519"/>
            <a:ext cx="8147248" cy="1440160"/>
          </a:xfrm>
        </p:spPr>
        <p:txBody>
          <a:bodyPr>
            <a:noAutofit/>
          </a:bodyPr>
          <a:lstStyle/>
          <a:p>
            <a:r>
              <a:rPr lang="ru-RU" sz="4400" dirty="0" smtClean="0"/>
              <a:t>  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Анкета для ученика _ класса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МОУ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«СОШ №94»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 я оцениваю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свое здоровье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</a:t>
            </a:r>
            <a:r>
              <a:rPr lang="ru-RU" b="0" dirty="0"/>
              <a:t>Занимаешь ли ты спортом</a:t>
            </a:r>
            <a:r>
              <a:rPr lang="ru-RU" dirty="0"/>
              <a:t>?</a:t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/>
              <a:t>2.</a:t>
            </a:r>
            <a:r>
              <a:rPr lang="ru-RU" b="0" dirty="0"/>
              <a:t>Делаешь ли ты по утрам зарядку?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/>
              <a:t>3.</a:t>
            </a:r>
            <a:r>
              <a:rPr lang="ru-RU" b="0" dirty="0"/>
              <a:t>Как ты относишься к курению?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 smtClean="0"/>
              <a:t>4.</a:t>
            </a:r>
            <a:r>
              <a:rPr lang="ru-RU" b="0" dirty="0" smtClean="0"/>
              <a:t>Соблюдаешь </a:t>
            </a:r>
            <a:r>
              <a:rPr lang="ru-RU" b="0" dirty="0"/>
              <a:t>ли ты режим дня?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 smtClean="0"/>
              <a:t>5.</a:t>
            </a:r>
            <a:r>
              <a:rPr lang="ru-RU" b="0" dirty="0" smtClean="0"/>
              <a:t>Что </a:t>
            </a:r>
            <a:r>
              <a:rPr lang="ru-RU" b="0" dirty="0"/>
              <a:t>ты понимаешь под названием «режим дня»?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 smtClean="0"/>
              <a:t>6.</a:t>
            </a:r>
            <a:r>
              <a:rPr lang="ru-RU" b="0" dirty="0" smtClean="0"/>
              <a:t>Проводятся </a:t>
            </a:r>
            <a:r>
              <a:rPr lang="ru-RU" b="0" dirty="0"/>
              <a:t>ли </a:t>
            </a:r>
            <a:r>
              <a:rPr lang="ru-RU" b="0" dirty="0" err="1"/>
              <a:t>физкультпаузы</a:t>
            </a:r>
            <a:r>
              <a:rPr lang="ru-RU" b="0" dirty="0"/>
              <a:t> на уроках?</a:t>
            </a:r>
            <a:br>
              <a:rPr lang="ru-RU" b="0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 smtClean="0"/>
              <a:t>7.</a:t>
            </a:r>
            <a:r>
              <a:rPr lang="ru-RU" b="0" dirty="0" smtClean="0"/>
              <a:t>Как </a:t>
            </a:r>
            <a:r>
              <a:rPr lang="ru-RU" b="0" dirty="0"/>
              <a:t>много времени ты тратишь на выполнение домашних заданий?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  <a:br>
              <a:rPr lang="ru-RU" dirty="0"/>
            </a:br>
            <a:r>
              <a:rPr lang="ru-RU" dirty="0" smtClean="0"/>
              <a:t>8.</a:t>
            </a:r>
            <a:r>
              <a:rPr lang="ru-RU" b="0" dirty="0" smtClean="0"/>
              <a:t>На </a:t>
            </a:r>
            <a:r>
              <a:rPr lang="ru-RU" b="0" dirty="0"/>
              <a:t>выполнение каких предметов тратится больше всего времени?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Ответ:…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5791200" cy="1371600"/>
          </a:xfrm>
        </p:spPr>
        <p:txBody>
          <a:bodyPr/>
          <a:lstStyle/>
          <a:p>
            <a:r>
              <a:rPr lang="ru-RU" dirty="0" smtClean="0"/>
              <a:t>Результаты.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Изучив результаты анкет, мы узнали то, что большинство детей и подростков в нашей школе увлекаются различными видами спорта, ведут здоровый образ жизни, не имеют вредных привычек  и на что тратят большинство своего времени во внеурочное время.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62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</TotalTime>
  <Words>314</Words>
  <Application>Microsoft Office PowerPoint</Application>
  <PresentationFormat>Экран (4:3)</PresentationFormat>
  <Paragraphs>32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Как физическая культура влияет на ваше здоровье?</vt:lpstr>
      <vt:lpstr>Цель проекта:</vt:lpstr>
      <vt:lpstr>Задачи проекта:</vt:lpstr>
      <vt:lpstr>Что же такое здоровый образ                    жизни?</vt:lpstr>
      <vt:lpstr>Здоровый образ жизни – предпосылка и необходимое условие для ЗОЖ : </vt:lpstr>
      <vt:lpstr>Какие рекомендации стоит соблюдать для поддержания здоровья?</vt:lpstr>
      <vt:lpstr>Среди учащихся мы провели опрос, который включал в себя восемь вопросов. </vt:lpstr>
      <vt:lpstr>      Анкета для ученика _ класса                             МОУ «СОШ №94»         «Как я оцениваю свое здоровье?»</vt:lpstr>
      <vt:lpstr>Результаты.</vt:lpstr>
      <vt:lpstr>Презентация PowerPoint</vt:lpstr>
      <vt:lpstr>Вывод:</vt:lpstr>
      <vt:lpstr>Источники информации: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      </dc:title>
  <dc:creator>КСЕНИЯ</dc:creator>
  <cp:lastModifiedBy>Учитель</cp:lastModifiedBy>
  <cp:revision>18</cp:revision>
  <dcterms:created xsi:type="dcterms:W3CDTF">2017-04-14T19:51:23Z</dcterms:created>
  <dcterms:modified xsi:type="dcterms:W3CDTF">2021-09-08T10:54:32Z</dcterms:modified>
</cp:coreProperties>
</file>