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C8326-7AC1-473A-BB6D-F7FFAEF01206}" type="datetimeFigureOut">
              <a:rPr lang="ru-RU" smtClean="0"/>
              <a:t>29.06.2021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B5A5-9ED7-49F5-99E5-A6DB7FAF43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809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C8326-7AC1-473A-BB6D-F7FFAEF01206}" type="datetimeFigureOut">
              <a:rPr lang="ru-RU" smtClean="0"/>
              <a:t>29.06.2021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B5A5-9ED7-49F5-99E5-A6DB7FAF43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686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C8326-7AC1-473A-BB6D-F7FFAEF01206}" type="datetimeFigureOut">
              <a:rPr lang="ru-RU" smtClean="0"/>
              <a:t>29.06.2021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B5A5-9ED7-49F5-99E5-A6DB7FAF43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58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C8326-7AC1-473A-BB6D-F7FFAEF01206}" type="datetimeFigureOut">
              <a:rPr lang="ru-RU" smtClean="0"/>
              <a:t>29.06.2021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B5A5-9ED7-49F5-99E5-A6DB7FAF43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154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C8326-7AC1-473A-BB6D-F7FFAEF01206}" type="datetimeFigureOut">
              <a:rPr lang="ru-RU" smtClean="0"/>
              <a:t>29.06.2021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B5A5-9ED7-49F5-99E5-A6DB7FAF43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15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C8326-7AC1-473A-BB6D-F7FFAEF01206}" type="datetimeFigureOut">
              <a:rPr lang="ru-RU" smtClean="0"/>
              <a:t>29.06.2021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B5A5-9ED7-49F5-99E5-A6DB7FAF43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393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C8326-7AC1-473A-BB6D-F7FFAEF01206}" type="datetimeFigureOut">
              <a:rPr lang="ru-RU" smtClean="0"/>
              <a:t>29.06.2021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B5A5-9ED7-49F5-99E5-A6DB7FAF43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370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C8326-7AC1-473A-BB6D-F7FFAEF01206}" type="datetimeFigureOut">
              <a:rPr lang="ru-RU" smtClean="0"/>
              <a:t>29.06.2021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B5A5-9ED7-49F5-99E5-A6DB7FAF43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722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C8326-7AC1-473A-BB6D-F7FFAEF01206}" type="datetimeFigureOut">
              <a:rPr lang="ru-RU" smtClean="0"/>
              <a:t>29.06.2021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B5A5-9ED7-49F5-99E5-A6DB7FAF43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760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C8326-7AC1-473A-BB6D-F7FFAEF01206}" type="datetimeFigureOut">
              <a:rPr lang="ru-RU" smtClean="0"/>
              <a:t>29.06.2021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B5A5-9ED7-49F5-99E5-A6DB7FAF43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149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C8326-7AC1-473A-BB6D-F7FFAEF01206}" type="datetimeFigureOut">
              <a:rPr lang="ru-RU" smtClean="0"/>
              <a:t>29.06.2021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B5A5-9ED7-49F5-99E5-A6DB7FAF43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491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C8326-7AC1-473A-BB6D-F7FFAEF01206}" type="datetimeFigureOut">
              <a:rPr lang="ru-RU" smtClean="0"/>
              <a:t>29.06.2021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0B5A5-9ED7-49F5-99E5-A6DB7FAF43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225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8150"/>
            <a:ext cx="9144000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910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8928991" cy="6552728"/>
          </a:xfrm>
        </p:spPr>
      </p:pic>
    </p:spTree>
    <p:extLst>
      <p:ext uri="{BB962C8B-B14F-4D97-AF65-F5344CB8AC3E}">
        <p14:creationId xmlns:p14="http://schemas.microsoft.com/office/powerpoint/2010/main" val="3582179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1" cy="6741368"/>
          </a:xfrm>
        </p:spPr>
      </p:pic>
    </p:spTree>
    <p:extLst>
      <p:ext uri="{BB962C8B-B14F-4D97-AF65-F5344CB8AC3E}">
        <p14:creationId xmlns:p14="http://schemas.microsoft.com/office/powerpoint/2010/main" val="1071290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4636"/>
            <a:ext cx="4464496" cy="669280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840" y="-10019"/>
            <a:ext cx="45746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020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47"/>
            <a:ext cx="4283968" cy="683775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311" y="-9841"/>
            <a:ext cx="45746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620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05885" cy="690476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311" y="0"/>
            <a:ext cx="45746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66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031"/>
            <a:ext cx="4572000" cy="6853969"/>
          </a:xfrm>
        </p:spPr>
      </p:pic>
    </p:spTree>
    <p:extLst>
      <p:ext uri="{BB962C8B-B14F-4D97-AF65-F5344CB8AC3E}">
        <p14:creationId xmlns:p14="http://schemas.microsoft.com/office/powerpoint/2010/main" val="3546832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180817</dc:creator>
  <cp:lastModifiedBy>180817</cp:lastModifiedBy>
  <cp:revision>1</cp:revision>
  <dcterms:created xsi:type="dcterms:W3CDTF">2021-06-29T05:27:21Z</dcterms:created>
  <dcterms:modified xsi:type="dcterms:W3CDTF">2021-06-29T05:32:50Z</dcterms:modified>
</cp:coreProperties>
</file>