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57" r:id="rId4"/>
    <p:sldId id="281" r:id="rId5"/>
    <p:sldId id="328" r:id="rId6"/>
    <p:sldId id="326" r:id="rId7"/>
    <p:sldId id="273" r:id="rId8"/>
    <p:sldId id="277" r:id="rId9"/>
    <p:sldId id="278" r:id="rId10"/>
    <p:sldId id="327" r:id="rId11"/>
    <p:sldId id="292" r:id="rId12"/>
    <p:sldId id="315" r:id="rId13"/>
    <p:sldId id="306" r:id="rId14"/>
    <p:sldId id="301" r:id="rId15"/>
    <p:sldId id="294" r:id="rId16"/>
    <p:sldId id="300" r:id="rId17"/>
    <p:sldId id="304" r:id="rId18"/>
    <p:sldId id="307" r:id="rId19"/>
    <p:sldId id="297" r:id="rId20"/>
    <p:sldId id="271" r:id="rId21"/>
    <p:sldId id="32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137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418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554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510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6193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1626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4748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07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892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760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728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09176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846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126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1208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916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47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43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604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682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3201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1124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Рисунок 69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0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597402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A7F41-D201-481F-9B7F-7E82EE55547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20.09.2021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A4A0C-9FE3-4866-992F-0485FA03CAF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4194218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19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xmlns="" val="203847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7920880" cy="936104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ПРЕЗЕНТАЦИЯ ЛЭПБУКА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6522" y="2348880"/>
            <a:ext cx="5613670" cy="37548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Правила Дорожного Движения</a:t>
            </a:r>
          </a:p>
          <a:p>
            <a:pPr algn="ctr"/>
            <a:endParaRPr lang="ru-RU" sz="2000" b="1" i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ru-RU" sz="28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Воспитатель : Никулина Надежда Николаевна</a:t>
            </a:r>
            <a:endParaRPr lang="ru-RU" sz="2800" i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7" y="44026"/>
            <a:ext cx="64087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2400" b="1" dirty="0" smtClean="0"/>
              <a:t>Муниципальное казённое   дошкольное образовательное  учреждение </a:t>
            </a:r>
            <a:endParaRPr lang="ru-RU" sz="2400" b="1" dirty="0"/>
          </a:p>
          <a:p>
            <a:pPr algn="ctr"/>
            <a:r>
              <a:rPr lang="ru-RU" sz="2400" b="1" dirty="0" smtClean="0"/>
              <a:t>детский сад    «Сказка»  2021г.</a:t>
            </a:r>
            <a:endParaRPr lang="ru-RU" sz="2400" b="1" dirty="0"/>
          </a:p>
          <a:p>
            <a:pPr algn="ctr"/>
            <a:endParaRPr lang="ru-RU" sz="24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2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4456" y="476672"/>
            <a:ext cx="4255715" cy="648072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844824"/>
            <a:ext cx="345638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kern="0" dirty="0">
                <a:solidFill>
                  <a:srgbClr val="4F81BD"/>
                </a:solidFill>
              </a:rPr>
              <a:t/>
            </a:r>
            <a:br>
              <a:rPr lang="ru-RU" kern="0" dirty="0">
                <a:solidFill>
                  <a:srgbClr val="4F81BD"/>
                </a:solidFill>
              </a:rPr>
            </a:br>
            <a:endParaRPr lang="ru-RU" dirty="0">
              <a:solidFill>
                <a:srgbClr val="4F81BD"/>
              </a:solidFill>
            </a:endParaRPr>
          </a:p>
        </p:txBody>
      </p:sp>
      <p:pic>
        <p:nvPicPr>
          <p:cNvPr id="10" name="Picture 4" descr="18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27459"/>
            <a:ext cx="1825524" cy="232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35696" y="548680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Кармашек   2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«Дорожные знаки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/>
          </a:p>
        </p:txBody>
      </p:sp>
      <p:pic>
        <p:nvPicPr>
          <p:cNvPr id="8" name="Picture 2" descr="C:\Users\1\Desktop\IMG_20210920_115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7"/>
            <a:ext cx="3816424" cy="508856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2420888"/>
            <a:ext cx="3744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Цель : Закреплять знание дорожных знаков, развивать внимание, мышление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83248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       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    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060848"/>
            <a:ext cx="4536504" cy="502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Развивать умственные способности и зрительное восприятие; учить соотносить речевую форму описания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дорожных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знаков с их графическим изображением; воспитывать самостоятельность, быстроту реакции, смекалку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>
              <a:solidFill>
                <a:srgbClr val="4F81BD"/>
              </a:solidFill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40" y="53752"/>
            <a:ext cx="1803156" cy="229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1\Desktop\IMG_20210920_1158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3672408" cy="48965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91681" y="476672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Кармашек 3 « Загадки по ПДД»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17778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800200" cy="229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764704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Кармашек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/игра  «Тень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мишин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204864"/>
            <a:ext cx="37444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формировать умение различать предметы по форме, пользоваться приемами зрительного наложения. Развивать зрительное восприятие, логическое мышление, воображение, внимание, наглядно-образное мышление, наблюдательность.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1\Desktop\IMG_20210920_1158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12775"/>
            <a:ext cx="3600400" cy="4800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9236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Кармашек </a:t>
            </a:r>
            <a:r>
              <a:rPr lang="ru-RU" sz="2800" b="1" dirty="0" smtClean="0">
                <a:solidFill>
                  <a:srgbClr val="FF0000"/>
                </a:solidFill>
              </a:rPr>
              <a:t>5 </a:t>
            </a:r>
            <a:r>
              <a:rPr lang="ru-RU" sz="2800" b="1" dirty="0" smtClean="0">
                <a:solidFill>
                  <a:srgbClr val="FF0000"/>
                </a:solidFill>
              </a:rPr>
              <a:t>«Собери знак»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132856"/>
            <a:ext cx="3816424" cy="276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Цель 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: Закреплять знание дорожных знаков, развивать внимание, мышление.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kern="0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kern="0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4F81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18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27459"/>
            <a:ext cx="1728192" cy="219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1\Desktop\ФОТО  САДНовая папка (7)\IMG_20210816_090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052735"/>
            <a:ext cx="3849892" cy="5133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867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21040"/>
            <a:ext cx="6336704" cy="1250280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Кармашек </a:t>
            </a:r>
            <a:r>
              <a:rPr lang="ru-RU" sz="2800" b="1" dirty="0" smtClean="0">
                <a:solidFill>
                  <a:srgbClr val="FF0000"/>
                </a:solidFill>
              </a:rPr>
              <a:t>6 </a:t>
            </a:r>
            <a:r>
              <a:rPr lang="ru-RU" sz="2800" b="1" dirty="0" smtClean="0">
                <a:solidFill>
                  <a:srgbClr val="FF0000"/>
                </a:solidFill>
              </a:rPr>
              <a:t>«Задания и рассказы»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1429594"/>
            <a:ext cx="345638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kern="0" dirty="0">
                <a:solidFill>
                  <a:srgbClr val="4F81BD"/>
                </a:solidFill>
                <a:cs typeface="Times New Roman" pitchFamily="18" charset="0"/>
              </a:rPr>
              <a:t/>
            </a:r>
            <a:br>
              <a:rPr lang="ru-RU" kern="0" dirty="0">
                <a:solidFill>
                  <a:srgbClr val="4F81BD"/>
                </a:solidFill>
                <a:cs typeface="Times New Roman" pitchFamily="18" charset="0"/>
              </a:rPr>
            </a:br>
            <a:endParaRPr lang="ru-RU" dirty="0">
              <a:solidFill>
                <a:srgbClr val="4F81BD"/>
              </a:solidFill>
              <a:cs typeface="Times New Roman" pitchFamily="18" charset="0"/>
            </a:endParaRPr>
          </a:p>
        </p:txBody>
      </p:sp>
      <p:pic>
        <p:nvPicPr>
          <p:cNvPr id="10" name="Picture 4" descr="18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27459"/>
            <a:ext cx="1825524" cy="232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1\Desktop\ФОТО  САДНовая папка (7)\IMG_20210816_090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68759"/>
            <a:ext cx="3816424" cy="508856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2132856"/>
            <a:ext cx="3672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Уточнять представления о транспорте и правилах дорожного движения; активизировать процессы мышления, внимания и речи детей; воспитывать сообразительность и находчивость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12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764704"/>
            <a:ext cx="66967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Кармашек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«Подвижные игры»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456"/>
            <a:ext cx="1761406" cy="223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1\Desktop\ФОТО  САДНовая папка (7)\IMG_20210816_0908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340768"/>
            <a:ext cx="3618402" cy="48245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87624" y="2204864"/>
            <a:ext cx="3528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упражнять детей в точности исполнения правил игры, развивать быстроту реакции, скорость, ориентировку в пространстве, закреплять правила дорожного движения.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052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302" y="44624"/>
            <a:ext cx="8229240" cy="1250280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Кармашек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Стихи»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18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5168" y="25"/>
            <a:ext cx="1847097" cy="234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1\Desktop\ФОТО  САДНовая папка (7)\IMG_20210816_090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20755"/>
            <a:ext cx="3708412" cy="494454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31640" y="2276872"/>
            <a:ext cx="3168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: Закреплять знания детей о правилах дорожного движения. </a:t>
            </a:r>
            <a:r>
              <a:rPr lang="ru-RU" dirty="0" smtClean="0"/>
              <a:t>-..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55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115617" y="1844824"/>
            <a:ext cx="3960440" cy="4320480"/>
          </a:xfrm>
        </p:spPr>
        <p:txBody>
          <a:bodyPr/>
          <a:lstStyle/>
          <a:p>
            <a:r>
              <a:rPr lang="ru-RU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Закреплять знания о грузовом и легковом транспорте ,  название и назначение. Развивать мелкую моторику рук.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91"/>
            <a:ext cx="1873879" cy="238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1\Desktop\IMG_20210920_115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2030" y="1412776"/>
            <a:ext cx="3726414" cy="49685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620689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Кармашек 9    «Раскраски для детей»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26607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7341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707291" y="2996952"/>
            <a:ext cx="6840760" cy="2088232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851679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607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99076">
            <a:off x="632866" y="1812501"/>
            <a:ext cx="707804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Дидактическое пособие </a:t>
            </a:r>
            <a:r>
              <a:rPr lang="ru-RU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Лэпбук</a:t>
            </a:r>
            <a:endParaRPr lang="ru-RU" sz="2400" b="1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«Правила Дорожного Движения»</a:t>
            </a:r>
          </a:p>
          <a:p>
            <a:pPr algn="ctr"/>
            <a:r>
              <a:rPr lang="ru-RU" sz="2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редставляет собой папку, которая</a:t>
            </a:r>
          </a:p>
          <a:p>
            <a:r>
              <a:rPr lang="ru-RU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обклеена со всех сторон цветной бумагой .</a:t>
            </a:r>
          </a:p>
          <a:p>
            <a:r>
              <a:rPr lang="ru-RU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На страницах папки имеются </a:t>
            </a:r>
          </a:p>
          <a:p>
            <a:r>
              <a:rPr lang="ru-RU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кармашки, в которых  собрана</a:t>
            </a:r>
          </a:p>
          <a:p>
            <a:r>
              <a:rPr lang="ru-RU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информация по теме.</a:t>
            </a:r>
            <a:endParaRPr lang="ru-RU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8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 descr="C:\Users\1\Desktop\IMG_20210920_115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827328"/>
            <a:ext cx="7488833" cy="561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1\Desktop\IMG_20210920_115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092280" cy="5319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7647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kern="0" dirty="0">
                <a:solidFill>
                  <a:srgbClr val="FF0000"/>
                </a:solidFill>
              </a:rPr>
              <a:t> </a:t>
            </a:r>
            <a:r>
              <a:rPr lang="ru-RU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br>
              <a:rPr lang="ru-RU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844824"/>
            <a:ext cx="64807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Актуальность данного пособия обусловлена статистикой свидетельствующей о росте детского дорожно-транспортного травматизма . Важно не только оберегать ребенка от опасности, но и готовить его к встрече с возможными трудностями, формировать представление о наиболее опасных ситуациях, о необходимости соблюдения мер предосторожности, а также прививать навыки безопасного поведения на улице и в транспор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те.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8072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240" cy="12502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ояснительная записка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/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</a:b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1268760"/>
            <a:ext cx="74168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Дидактическое пособие «Правила дорожного движения» рекомендуется использовать воспитателям дошкольного учреждения в индивидуально работе с детьми,  детьми в самостоятельной и игровой деятельности.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В данное пособие вошли материалы по формированию системы знаний, умений и навыков детей старшего дошкольного возраста по правилам дорожного движения.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  Пособие многофункциональное, трансформируемое, мобильное, удобное как для детей, так и для педагога. Материал подобран с учетом индивидуальных особенностей детей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Содержание </a:t>
            </a:r>
            <a:r>
              <a:rPr kumimoji="0" lang="ru-RU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лэпбука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  следует пополнять и усложнять. Детям совместно со взрослыми участвовать в сборе материала: анализировать, сортировать информацию.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Дидактическое пособие  «Правила</a:t>
            </a:r>
            <a:r>
              <a:rPr kumimoji="0" lang="ru-RU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дорожного движения»,  является средством развивающего обучения.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41840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18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908720"/>
            <a:ext cx="669674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lvl="0"/>
            <a:endParaRPr lang="ru-RU" sz="1600" b="1" dirty="0">
              <a:solidFill>
                <a:srgbClr val="C00000"/>
              </a:solidFill>
              <a:latin typeface="Arial"/>
            </a:endParaRPr>
          </a:p>
          <a:p>
            <a:pPr lvl="0"/>
            <a:r>
              <a:rPr lang="ru-RU" sz="2800" b="1" dirty="0" smtClean="0">
                <a:latin typeface="Arial"/>
              </a:rPr>
              <a:t>Формирование </a:t>
            </a:r>
            <a:r>
              <a:rPr lang="ru-RU" sz="2800" b="1" dirty="0">
                <a:latin typeface="Arial"/>
              </a:rPr>
              <a:t>системы представлений, умений и навыков у детей дошкольного возраста по правилам дорожного движения.</a:t>
            </a:r>
            <a:endParaRPr lang="ru-RU" sz="2800" b="1" dirty="0" smtClean="0">
              <a:latin typeface="Arial"/>
            </a:endParaRPr>
          </a:p>
          <a:p>
            <a:pPr lvl="0"/>
            <a:endParaRPr lang="ru-RU" sz="20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0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7880"/>
            <a:ext cx="8784976" cy="64325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Задачи</a:t>
            </a:r>
            <a:r>
              <a:rPr lang="ru-RU" sz="2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</a:p>
          <a:p>
            <a:r>
              <a:rPr lang="ru-RU" sz="2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Образовательные: 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</a:rPr>
              <a:t>Познакомить </a:t>
            </a:r>
            <a:r>
              <a:rPr lang="ru-RU" sz="2400" dirty="0">
                <a:solidFill>
                  <a:prstClr val="black"/>
                </a:solidFill>
              </a:rPr>
              <a:t>детей с правилами дорожного движения, </a:t>
            </a:r>
            <a:endParaRPr lang="ru-RU" sz="2400" dirty="0" smtClean="0">
              <a:solidFill>
                <a:prstClr val="black"/>
              </a:solidFill>
            </a:endParaRPr>
          </a:p>
          <a:p>
            <a:r>
              <a:rPr lang="ru-RU" sz="2400" dirty="0" smtClean="0">
                <a:solidFill>
                  <a:prstClr val="black"/>
                </a:solidFill>
              </a:rPr>
              <a:t>     строением </a:t>
            </a:r>
            <a:r>
              <a:rPr lang="ru-RU" sz="2400" dirty="0">
                <a:solidFill>
                  <a:prstClr val="black"/>
                </a:solidFill>
              </a:rPr>
              <a:t>улицы и дорожными знаками, </a:t>
            </a:r>
            <a:endParaRPr lang="ru-RU" sz="2400" dirty="0" smtClean="0">
              <a:solidFill>
                <a:prstClr val="black"/>
              </a:solidFill>
            </a:endParaRPr>
          </a:p>
          <a:p>
            <a:r>
              <a:rPr lang="ru-RU" sz="2400" dirty="0" smtClean="0">
                <a:solidFill>
                  <a:prstClr val="black"/>
                </a:solidFill>
              </a:rPr>
              <a:t>     предназначенными </a:t>
            </a:r>
            <a:r>
              <a:rPr lang="ru-RU" sz="2400" dirty="0">
                <a:solidFill>
                  <a:prstClr val="black"/>
                </a:solidFill>
              </a:rPr>
              <a:t>для водителей и пешеходов;</a:t>
            </a:r>
          </a:p>
          <a:p>
            <a:r>
              <a:rPr lang="ru-RU" sz="2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Развивающие: 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prstClr val="black"/>
                </a:solidFill>
              </a:rPr>
              <a:t> Развивать осторожность, внимательность,  самостоятельность</a:t>
            </a:r>
            <a:r>
              <a:rPr lang="ru-RU" sz="2400" dirty="0" smtClean="0">
                <a:solidFill>
                  <a:prstClr val="black"/>
                </a:solidFill>
              </a:rPr>
              <a:t>,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ответственность и осмотрительность на дороге;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</a:rPr>
              <a:t>Стимулировать </a:t>
            </a:r>
            <a:r>
              <a:rPr lang="ru-RU" sz="2400" dirty="0">
                <a:solidFill>
                  <a:prstClr val="black"/>
                </a:solidFill>
              </a:rPr>
              <a:t>познавательную активность</a:t>
            </a:r>
            <a:r>
              <a:rPr lang="ru-RU" sz="2400" dirty="0" smtClean="0">
                <a:solidFill>
                  <a:prstClr val="black"/>
                </a:solidFill>
              </a:rPr>
              <a:t>,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способствовать развитию коммуникативных </a:t>
            </a:r>
            <a:r>
              <a:rPr lang="ru-RU" sz="2400" dirty="0" smtClean="0">
                <a:solidFill>
                  <a:prstClr val="black"/>
                </a:solidFill>
              </a:rPr>
              <a:t>навыков;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</a:rPr>
              <a:t>Способствовать </a:t>
            </a:r>
            <a:r>
              <a:rPr lang="ru-RU" sz="2400" dirty="0">
                <a:solidFill>
                  <a:prstClr val="black"/>
                </a:solidFill>
              </a:rPr>
              <a:t>развитию речи детей, </a:t>
            </a:r>
            <a:r>
              <a:rPr lang="ru-RU" sz="2400" dirty="0" smtClean="0">
                <a:solidFill>
                  <a:prstClr val="black"/>
                </a:solidFill>
              </a:rPr>
              <a:t>пополнению </a:t>
            </a:r>
            <a:r>
              <a:rPr lang="ru-RU" sz="2400" dirty="0">
                <a:solidFill>
                  <a:prstClr val="black"/>
                </a:solidFill>
              </a:rPr>
              <a:t>активного и </a:t>
            </a:r>
            <a:r>
              <a:rPr lang="ru-RU" sz="2400" dirty="0" smtClean="0">
                <a:solidFill>
                  <a:prstClr val="black"/>
                </a:solidFill>
              </a:rPr>
              <a:t>                пассивного </a:t>
            </a:r>
            <a:r>
              <a:rPr lang="ru-RU" sz="2400" dirty="0">
                <a:solidFill>
                  <a:prstClr val="black"/>
                </a:solidFill>
              </a:rPr>
              <a:t>словаря детей</a:t>
            </a:r>
            <a:r>
              <a:rPr lang="ru-RU" sz="2400" dirty="0" smtClean="0">
                <a:solidFill>
                  <a:prstClr val="black"/>
                </a:solidFill>
              </a:rPr>
              <a:t>. </a:t>
            </a:r>
            <a:r>
              <a:rPr lang="ru-RU" sz="2400" dirty="0">
                <a:solidFill>
                  <a:prstClr val="black"/>
                </a:solidFill>
              </a:rPr>
              <a:t>Развивать связную </a:t>
            </a:r>
            <a:r>
              <a:rPr lang="ru-RU" sz="2400" dirty="0" smtClean="0">
                <a:solidFill>
                  <a:prstClr val="black"/>
                </a:solidFill>
              </a:rPr>
              <a:t>речь;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Воспитательные:  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</a:rPr>
              <a:t>Воспитывать </a:t>
            </a:r>
            <a:r>
              <a:rPr lang="ru-RU" sz="2400" dirty="0">
                <a:solidFill>
                  <a:prstClr val="black"/>
                </a:solidFill>
              </a:rPr>
              <a:t>навыки личной </a:t>
            </a:r>
            <a:r>
              <a:rPr lang="ru-RU" sz="2400" dirty="0" smtClean="0">
                <a:solidFill>
                  <a:prstClr val="black"/>
                </a:solidFill>
              </a:rPr>
              <a:t>безопасности </a:t>
            </a:r>
            <a:r>
              <a:rPr lang="ru-RU" sz="2400" dirty="0">
                <a:solidFill>
                  <a:prstClr val="black"/>
                </a:solidFill>
              </a:rPr>
              <a:t>и чувство самосохранения</a:t>
            </a:r>
            <a:r>
              <a:rPr lang="ru-RU" sz="2400" dirty="0" smtClean="0">
                <a:solidFill>
                  <a:prstClr val="black"/>
                </a:solidFill>
              </a:rPr>
              <a:t>; воспитывать </a:t>
            </a:r>
            <a:r>
              <a:rPr lang="ru-RU" sz="2400" dirty="0">
                <a:solidFill>
                  <a:prstClr val="black"/>
                </a:solidFill>
              </a:rPr>
              <a:t>чувство ответственности.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281675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240" cy="1250280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Кармашек</a:t>
            </a:r>
            <a:r>
              <a:rPr lang="ru-RU" sz="2800" b="1" dirty="0" smtClean="0">
                <a:solidFill>
                  <a:srgbClr val="FF0000"/>
                </a:solidFill>
              </a:rPr>
              <a:t> 1 «Ребусы по ПДД»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4" descr="18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20" y="10328"/>
            <a:ext cx="1834076" cy="233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1\Desktop\ФОТО  САДНовая папка (7)\IMG_20210816_090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68760"/>
            <a:ext cx="3888432" cy="51845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2204864"/>
            <a:ext cx="4176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создать условия для активизации мыслительной и познавательной деятельности учащихся в процессе изучения материала по теме «ПДД» через решение ребусов.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Задание: разгадай ребус и назови правильный ответ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67313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375</Words>
  <Application>Microsoft Office PowerPoint</Application>
  <PresentationFormat>Экран (4:3)</PresentationFormat>
  <Paragraphs>65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 Office</vt:lpstr>
      <vt:lpstr>2_Тема Office</vt:lpstr>
      <vt:lpstr>Office Theme</vt:lpstr>
      <vt:lpstr>ПРЕЗЕНТАЦИЯ ЛЭПБУКА</vt:lpstr>
      <vt:lpstr>Слайд 2</vt:lpstr>
      <vt:lpstr>Слайд 3</vt:lpstr>
      <vt:lpstr>Слайд 4</vt:lpstr>
      <vt:lpstr>Слайд 5</vt:lpstr>
      <vt:lpstr>Пояснительная записка </vt:lpstr>
      <vt:lpstr>Слайд 7</vt:lpstr>
      <vt:lpstr>Слайд 8</vt:lpstr>
      <vt:lpstr> Кармашек 1 «Ребусы по ПДД» </vt:lpstr>
      <vt:lpstr> </vt:lpstr>
      <vt:lpstr>                     </vt:lpstr>
      <vt:lpstr>Слайд 12</vt:lpstr>
      <vt:lpstr>Кармашек 5 «Собери знак» </vt:lpstr>
      <vt:lpstr>Кармашек 6 «Задания и рассказы»</vt:lpstr>
      <vt:lpstr>Слайд 15</vt:lpstr>
      <vt:lpstr> Кармашек 8  «Стихи» 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65</cp:revision>
  <dcterms:created xsi:type="dcterms:W3CDTF">2017-07-15T04:42:43Z</dcterms:created>
  <dcterms:modified xsi:type="dcterms:W3CDTF">2021-09-20T16:32:16Z</dcterms:modified>
</cp:coreProperties>
</file>